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1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0B75FF-D02C-4A7E-A708-F59F8233B35C}" v="46" dt="2026-04-09T20:17:16.4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7" y="2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n sherman" userId="e28de14857267747" providerId="LiveId" clId="{298E80EA-72BD-4D09-B12D-1A60F6C60E87}"/>
    <pc:docChg chg="undo custSel addSld delSld modSld">
      <pc:chgData name="steven sherman" userId="e28de14857267747" providerId="LiveId" clId="{298E80EA-72BD-4D09-B12D-1A60F6C60E87}" dt="2026-04-09T20:22:24.592" v="208" actId="729"/>
      <pc:docMkLst>
        <pc:docMk/>
      </pc:docMkLst>
      <pc:sldChg chg="addSp delSp modSp mod modShow">
        <pc:chgData name="steven sherman" userId="e28de14857267747" providerId="LiveId" clId="{298E80EA-72BD-4D09-B12D-1A60F6C60E87}" dt="2026-04-09T20:22:24.592" v="208" actId="729"/>
        <pc:sldMkLst>
          <pc:docMk/>
          <pc:sldMk cId="790531495" sldId="256"/>
        </pc:sldMkLst>
        <pc:spChg chg="add mod">
          <ac:chgData name="steven sherman" userId="e28de14857267747" providerId="LiveId" clId="{298E80EA-72BD-4D09-B12D-1A60F6C60E87}" dt="2026-04-09T20:11:42.142" v="169" actId="164"/>
          <ac:spMkLst>
            <pc:docMk/>
            <pc:sldMk cId="790531495" sldId="256"/>
            <ac:spMk id="2" creationId="{A9D724D1-6E64-3F5C-7138-04EEB7148F94}"/>
          </ac:spMkLst>
        </pc:spChg>
        <pc:spChg chg="add mod">
          <ac:chgData name="steven sherman" userId="e28de14857267747" providerId="LiveId" clId="{298E80EA-72BD-4D09-B12D-1A60F6C60E87}" dt="2026-04-09T20:11:48.147" v="170" actId="164"/>
          <ac:spMkLst>
            <pc:docMk/>
            <pc:sldMk cId="790531495" sldId="256"/>
            <ac:spMk id="3" creationId="{2E0B6879-DE6E-EFA1-F9C9-FADED4E0DC42}"/>
          </ac:spMkLst>
        </pc:spChg>
        <pc:spChg chg="mod topLvl">
          <ac:chgData name="steven sherman" userId="e28de14857267747" providerId="LiveId" clId="{298E80EA-72BD-4D09-B12D-1A60F6C60E87}" dt="2026-04-09T20:11:35.232" v="168" actId="338"/>
          <ac:spMkLst>
            <pc:docMk/>
            <pc:sldMk cId="790531495" sldId="256"/>
            <ac:spMk id="4" creationId="{E0FAA9A5-8FE3-2B64-0ABF-287DBCEB09ED}"/>
          </ac:spMkLst>
        </pc:spChg>
        <pc:spChg chg="add mod">
          <ac:chgData name="steven sherman" userId="e28de14857267747" providerId="LiveId" clId="{298E80EA-72BD-4D09-B12D-1A60F6C60E87}" dt="2026-04-09T20:11:54.987" v="171" actId="164"/>
          <ac:spMkLst>
            <pc:docMk/>
            <pc:sldMk cId="790531495" sldId="256"/>
            <ac:spMk id="5" creationId="{8563ED7A-28A7-596C-34A1-548D02586CDF}"/>
          </ac:spMkLst>
        </pc:spChg>
        <pc:spChg chg="mod topLvl">
          <ac:chgData name="steven sherman" userId="e28de14857267747" providerId="LiveId" clId="{298E80EA-72BD-4D09-B12D-1A60F6C60E87}" dt="2026-04-09T20:11:35.232" v="168" actId="338"/>
          <ac:spMkLst>
            <pc:docMk/>
            <pc:sldMk cId="790531495" sldId="256"/>
            <ac:spMk id="6" creationId="{BC5116EC-90DC-A156-1ACC-664F1DD59B66}"/>
          </ac:spMkLst>
        </pc:spChg>
        <pc:spChg chg="add mod">
          <ac:chgData name="steven sherman" userId="e28de14857267747" providerId="LiveId" clId="{298E80EA-72BD-4D09-B12D-1A60F6C60E87}" dt="2026-04-09T20:12:01.053" v="172" actId="164"/>
          <ac:spMkLst>
            <pc:docMk/>
            <pc:sldMk cId="790531495" sldId="256"/>
            <ac:spMk id="7" creationId="{391636B7-3E9E-6722-48FD-9DC2EF1A11B1}"/>
          </ac:spMkLst>
        </pc:spChg>
        <pc:spChg chg="add mod">
          <ac:chgData name="steven sherman" userId="e28de14857267747" providerId="LiveId" clId="{298E80EA-72BD-4D09-B12D-1A60F6C60E87}" dt="2026-04-09T20:12:01.053" v="172" actId="164"/>
          <ac:spMkLst>
            <pc:docMk/>
            <pc:sldMk cId="790531495" sldId="256"/>
            <ac:spMk id="8" creationId="{367F5F35-6842-2CD4-D431-CF57EE3F2329}"/>
          </ac:spMkLst>
        </pc:spChg>
        <pc:spChg chg="mod topLvl">
          <ac:chgData name="steven sherman" userId="e28de14857267747" providerId="LiveId" clId="{298E80EA-72BD-4D09-B12D-1A60F6C60E87}" dt="2026-04-09T20:11:35.232" v="168" actId="338"/>
          <ac:spMkLst>
            <pc:docMk/>
            <pc:sldMk cId="790531495" sldId="256"/>
            <ac:spMk id="9" creationId="{CF82342E-B2DC-EBD6-DB31-063569CFA13C}"/>
          </ac:spMkLst>
        </pc:spChg>
        <pc:spChg chg="mod">
          <ac:chgData name="steven sherman" userId="e28de14857267747" providerId="LiveId" clId="{298E80EA-72BD-4D09-B12D-1A60F6C60E87}" dt="2026-04-09T20:00:26.345" v="39"/>
          <ac:spMkLst>
            <pc:docMk/>
            <pc:sldMk cId="790531495" sldId="256"/>
            <ac:spMk id="12" creationId="{3CDDC27D-3C94-8269-4AEC-971EA89E6DCA}"/>
          </ac:spMkLst>
        </pc:spChg>
        <pc:spChg chg="mod">
          <ac:chgData name="steven sherman" userId="e28de14857267747" providerId="LiveId" clId="{298E80EA-72BD-4D09-B12D-1A60F6C60E87}" dt="2026-04-09T20:00:26.345" v="39"/>
          <ac:spMkLst>
            <pc:docMk/>
            <pc:sldMk cId="790531495" sldId="256"/>
            <ac:spMk id="13" creationId="{CFBCEB79-D90D-7B26-1C4C-AFD4E2C0CE5F}"/>
          </ac:spMkLst>
        </pc:spChg>
        <pc:spChg chg="del mod">
          <ac:chgData name="steven sherman" userId="e28de14857267747" providerId="LiveId" clId="{298E80EA-72BD-4D09-B12D-1A60F6C60E87}" dt="2026-04-09T20:00:29.329" v="40" actId="478"/>
          <ac:spMkLst>
            <pc:docMk/>
            <pc:sldMk cId="790531495" sldId="256"/>
            <ac:spMk id="14" creationId="{ACCC28C1-E8D5-8534-9BC4-5FD8255D1C1A}"/>
          </ac:spMkLst>
        </pc:spChg>
        <pc:spChg chg="del">
          <ac:chgData name="steven sherman" userId="e28de14857267747" providerId="LiveId" clId="{298E80EA-72BD-4D09-B12D-1A60F6C60E87}" dt="2026-04-09T20:00:43.743" v="43" actId="478"/>
          <ac:spMkLst>
            <pc:docMk/>
            <pc:sldMk cId="790531495" sldId="256"/>
            <ac:spMk id="18" creationId="{C38CCC46-D888-A6CF-3B90-1DC30AAD3171}"/>
          </ac:spMkLst>
        </pc:spChg>
        <pc:spChg chg="mod topLvl">
          <ac:chgData name="steven sherman" userId="e28de14857267747" providerId="LiveId" clId="{298E80EA-72BD-4D09-B12D-1A60F6C60E87}" dt="2026-04-09T20:11:54.987" v="171" actId="164"/>
          <ac:spMkLst>
            <pc:docMk/>
            <pc:sldMk cId="790531495" sldId="256"/>
            <ac:spMk id="20" creationId="{F13D1779-8D76-26E5-7A43-BA2DE5B37849}"/>
          </ac:spMkLst>
        </pc:spChg>
        <pc:spChg chg="mod topLvl">
          <ac:chgData name="steven sherman" userId="e28de14857267747" providerId="LiveId" clId="{298E80EA-72BD-4D09-B12D-1A60F6C60E87}" dt="2026-04-09T20:11:54.987" v="171" actId="164"/>
          <ac:spMkLst>
            <pc:docMk/>
            <pc:sldMk cId="790531495" sldId="256"/>
            <ac:spMk id="21" creationId="{9C8829D6-189E-2981-F1A7-BAB0BC445FAB}"/>
          </ac:spMkLst>
        </pc:spChg>
        <pc:spChg chg="del">
          <ac:chgData name="steven sherman" userId="e28de14857267747" providerId="LiveId" clId="{298E80EA-72BD-4D09-B12D-1A60F6C60E87}" dt="2026-04-09T20:00:46.781" v="44" actId="478"/>
          <ac:spMkLst>
            <pc:docMk/>
            <pc:sldMk cId="790531495" sldId="256"/>
            <ac:spMk id="22" creationId="{916FF1F8-294B-965B-FA69-F9D65F6E45A7}"/>
          </ac:spMkLst>
        </pc:spChg>
        <pc:spChg chg="del">
          <ac:chgData name="steven sherman" userId="e28de14857267747" providerId="LiveId" clId="{298E80EA-72BD-4D09-B12D-1A60F6C60E87}" dt="2026-04-09T20:00:50.177" v="45" actId="478"/>
          <ac:spMkLst>
            <pc:docMk/>
            <pc:sldMk cId="790531495" sldId="256"/>
            <ac:spMk id="26" creationId="{BB15A0C8-9BE8-6422-B14C-2B1B8059069C}"/>
          </ac:spMkLst>
        </pc:spChg>
        <pc:spChg chg="del">
          <ac:chgData name="steven sherman" userId="e28de14857267747" providerId="LiveId" clId="{298E80EA-72BD-4D09-B12D-1A60F6C60E87}" dt="2026-04-09T20:00:52.368" v="46" actId="478"/>
          <ac:spMkLst>
            <pc:docMk/>
            <pc:sldMk cId="790531495" sldId="256"/>
            <ac:spMk id="30" creationId="{387A4D57-79A1-5653-66AC-E1A779AB2C98}"/>
          </ac:spMkLst>
        </pc:spChg>
        <pc:spChg chg="del">
          <ac:chgData name="steven sherman" userId="e28de14857267747" providerId="LiveId" clId="{298E80EA-72BD-4D09-B12D-1A60F6C60E87}" dt="2026-04-09T20:00:54.735" v="47" actId="478"/>
          <ac:spMkLst>
            <pc:docMk/>
            <pc:sldMk cId="790531495" sldId="256"/>
            <ac:spMk id="34" creationId="{D5C01CE2-6142-BAC8-4ED8-EFB7CDAAAB7D}"/>
          </ac:spMkLst>
        </pc:spChg>
        <pc:spChg chg="mod">
          <ac:chgData name="steven sherman" userId="e28de14857267747" providerId="LiveId" clId="{298E80EA-72BD-4D09-B12D-1A60F6C60E87}" dt="2026-04-09T20:01:32.525" v="54" actId="208"/>
          <ac:spMkLst>
            <pc:docMk/>
            <pc:sldMk cId="790531495" sldId="256"/>
            <ac:spMk id="36" creationId="{485F060E-B6CE-D37E-C023-32BBB1B29C77}"/>
          </ac:spMkLst>
        </pc:spChg>
        <pc:spChg chg="mod">
          <ac:chgData name="steven sherman" userId="e28de14857267747" providerId="LiveId" clId="{298E80EA-72BD-4D09-B12D-1A60F6C60E87}" dt="2026-04-09T20:01:37.980" v="56" actId="207"/>
          <ac:spMkLst>
            <pc:docMk/>
            <pc:sldMk cId="790531495" sldId="256"/>
            <ac:spMk id="37" creationId="{FE635DDE-A45A-66FE-9950-31F73F8F65E6}"/>
          </ac:spMkLst>
        </pc:spChg>
        <pc:spChg chg="mod">
          <ac:chgData name="steven sherman" userId="e28de14857267747" providerId="LiveId" clId="{298E80EA-72BD-4D09-B12D-1A60F6C60E87}" dt="2026-04-09T20:04:39.653" v="81" actId="2085"/>
          <ac:spMkLst>
            <pc:docMk/>
            <pc:sldMk cId="790531495" sldId="256"/>
            <ac:spMk id="38" creationId="{569F5309-0166-7059-20B7-4336BCBD4F07}"/>
          </ac:spMkLst>
        </pc:spChg>
        <pc:spChg chg="add mod">
          <ac:chgData name="steven sherman" userId="e28de14857267747" providerId="LiveId" clId="{298E80EA-72BD-4D09-B12D-1A60F6C60E87}" dt="2026-04-09T20:12:01.053" v="172" actId="164"/>
          <ac:spMkLst>
            <pc:docMk/>
            <pc:sldMk cId="790531495" sldId="256"/>
            <ac:spMk id="39" creationId="{9D5FC604-18C7-3136-E88E-4765A32777E5}"/>
          </ac:spMkLst>
        </pc:spChg>
        <pc:spChg chg="mod">
          <ac:chgData name="steven sherman" userId="e28de14857267747" providerId="LiveId" clId="{298E80EA-72BD-4D09-B12D-1A60F6C60E87}" dt="2026-04-09T20:04:12.143" v="79"/>
          <ac:spMkLst>
            <pc:docMk/>
            <pc:sldMk cId="790531495" sldId="256"/>
            <ac:spMk id="41" creationId="{68DD63E2-368B-0E88-C5E0-F81F9636CA1E}"/>
          </ac:spMkLst>
        </pc:spChg>
        <pc:spChg chg="mod">
          <ac:chgData name="steven sherman" userId="e28de14857267747" providerId="LiveId" clId="{298E80EA-72BD-4D09-B12D-1A60F6C60E87}" dt="2026-04-09T20:04:12.143" v="79"/>
          <ac:spMkLst>
            <pc:docMk/>
            <pc:sldMk cId="790531495" sldId="256"/>
            <ac:spMk id="42" creationId="{21DC7BA7-6C5B-DFA2-52CD-EAB8ED1853DB}"/>
          </ac:spMkLst>
        </pc:spChg>
        <pc:spChg chg="mod">
          <ac:chgData name="steven sherman" userId="e28de14857267747" providerId="LiveId" clId="{298E80EA-72BD-4D09-B12D-1A60F6C60E87}" dt="2026-04-09T20:04:12.143" v="79"/>
          <ac:spMkLst>
            <pc:docMk/>
            <pc:sldMk cId="790531495" sldId="256"/>
            <ac:spMk id="44" creationId="{0E7BEBB1-98FE-0133-29F7-229EA406BDB2}"/>
          </ac:spMkLst>
        </pc:spChg>
        <pc:spChg chg="mod">
          <ac:chgData name="steven sherman" userId="e28de14857267747" providerId="LiveId" clId="{298E80EA-72BD-4D09-B12D-1A60F6C60E87}" dt="2026-04-09T20:04:12.143" v="79"/>
          <ac:spMkLst>
            <pc:docMk/>
            <pc:sldMk cId="790531495" sldId="256"/>
            <ac:spMk id="45" creationId="{55297357-315F-B870-B25E-AC11DBF6FFC2}"/>
          </ac:spMkLst>
        </pc:spChg>
        <pc:spChg chg="add mod">
          <ac:chgData name="steven sherman" userId="e28de14857267747" providerId="LiveId" clId="{298E80EA-72BD-4D09-B12D-1A60F6C60E87}" dt="2026-04-09T20:12:08.273" v="173" actId="164"/>
          <ac:spMkLst>
            <pc:docMk/>
            <pc:sldMk cId="790531495" sldId="256"/>
            <ac:spMk id="46" creationId="{C6985C1A-EF63-F93C-6D31-629CEBB68ECB}"/>
          </ac:spMkLst>
        </pc:spChg>
        <pc:spChg chg="add mod">
          <ac:chgData name="steven sherman" userId="e28de14857267747" providerId="LiveId" clId="{298E80EA-72BD-4D09-B12D-1A60F6C60E87}" dt="2026-04-09T20:12:17.118" v="174" actId="164"/>
          <ac:spMkLst>
            <pc:docMk/>
            <pc:sldMk cId="790531495" sldId="256"/>
            <ac:spMk id="47" creationId="{F38682A9-5EEF-1B6A-34BA-371CB44C428C}"/>
          </ac:spMkLst>
        </pc:spChg>
        <pc:grpChg chg="del">
          <ac:chgData name="steven sherman" userId="e28de14857267747" providerId="LiveId" clId="{298E80EA-72BD-4D09-B12D-1A60F6C60E87}" dt="2026-04-09T20:03:14.061" v="74" actId="165"/>
          <ac:grpSpMkLst>
            <pc:docMk/>
            <pc:sldMk cId="790531495" sldId="256"/>
            <ac:grpSpMk id="10" creationId="{15391257-23CA-04E1-43D3-7A8915672879}"/>
          </ac:grpSpMkLst>
        </pc:grpChg>
        <pc:grpChg chg="add del mod">
          <ac:chgData name="steven sherman" userId="e28de14857267747" providerId="LiveId" clId="{298E80EA-72BD-4D09-B12D-1A60F6C60E87}" dt="2026-04-09T20:11:42.142" v="169" actId="164"/>
          <ac:grpSpMkLst>
            <pc:docMk/>
            <pc:sldMk cId="790531495" sldId="256"/>
            <ac:grpSpMk id="11" creationId="{1B2F2D68-9028-A125-75AA-8A98E255A0DA}"/>
          </ac:grpSpMkLst>
        </pc:grpChg>
        <pc:grpChg chg="mod">
          <ac:chgData name="steven sherman" userId="e28de14857267747" providerId="LiveId" clId="{298E80EA-72BD-4D09-B12D-1A60F6C60E87}" dt="2026-04-09T20:11:48.147" v="170" actId="164"/>
          <ac:grpSpMkLst>
            <pc:docMk/>
            <pc:sldMk cId="790531495" sldId="256"/>
            <ac:grpSpMk id="15" creationId="{9F7D88FD-B9EA-2151-0403-EF3F67C4120C}"/>
          </ac:grpSpMkLst>
        </pc:grpChg>
        <pc:grpChg chg="del">
          <ac:chgData name="steven sherman" userId="e28de14857267747" providerId="LiveId" clId="{298E80EA-72BD-4D09-B12D-1A60F6C60E87}" dt="2026-04-09T20:03:24.860" v="75" actId="165"/>
          <ac:grpSpMkLst>
            <pc:docMk/>
            <pc:sldMk cId="790531495" sldId="256"/>
            <ac:grpSpMk id="19" creationId="{418A07E9-11BF-FFF8-2D76-DB82753788FB}"/>
          </ac:grpSpMkLst>
        </pc:grpChg>
        <pc:grpChg chg="del">
          <ac:chgData name="steven sherman" userId="e28de14857267747" providerId="LiveId" clId="{298E80EA-72BD-4D09-B12D-1A60F6C60E87}" dt="2026-04-09T20:04:03.616" v="78" actId="478"/>
          <ac:grpSpMkLst>
            <pc:docMk/>
            <pc:sldMk cId="790531495" sldId="256"/>
            <ac:grpSpMk id="23" creationId="{2BBC3A22-D9D1-2675-9C87-20B476B6453B}"/>
          </ac:grpSpMkLst>
        </pc:grpChg>
        <pc:grpChg chg="del">
          <ac:chgData name="steven sherman" userId="e28de14857267747" providerId="LiveId" clId="{298E80EA-72BD-4D09-B12D-1A60F6C60E87}" dt="2026-04-09T20:04:03.616" v="78" actId="478"/>
          <ac:grpSpMkLst>
            <pc:docMk/>
            <pc:sldMk cId="790531495" sldId="256"/>
            <ac:grpSpMk id="27" creationId="{38F02DCA-CBA0-70F1-039B-C916DFBB35B4}"/>
          </ac:grpSpMkLst>
        </pc:grpChg>
        <pc:grpChg chg="del">
          <ac:chgData name="steven sherman" userId="e28de14857267747" providerId="LiveId" clId="{298E80EA-72BD-4D09-B12D-1A60F6C60E87}" dt="2026-04-09T20:04:03.616" v="78" actId="478"/>
          <ac:grpSpMkLst>
            <pc:docMk/>
            <pc:sldMk cId="790531495" sldId="256"/>
            <ac:grpSpMk id="31" creationId="{E6535507-5D5A-6510-D76A-3238960021E5}"/>
          </ac:grpSpMkLst>
        </pc:grpChg>
        <pc:grpChg chg="add mod">
          <ac:chgData name="steven sherman" userId="e28de14857267747" providerId="LiveId" clId="{298E80EA-72BD-4D09-B12D-1A60F6C60E87}" dt="2026-04-09T20:12:08.273" v="173" actId="164"/>
          <ac:grpSpMkLst>
            <pc:docMk/>
            <pc:sldMk cId="790531495" sldId="256"/>
            <ac:grpSpMk id="40" creationId="{87BF6698-C758-4B92-8899-EE64B6DD3C83}"/>
          </ac:grpSpMkLst>
        </pc:grpChg>
        <pc:grpChg chg="mod">
          <ac:chgData name="steven sherman" userId="e28de14857267747" providerId="LiveId" clId="{298E80EA-72BD-4D09-B12D-1A60F6C60E87}" dt="2026-04-09T20:12:17.118" v="174" actId="164"/>
          <ac:grpSpMkLst>
            <pc:docMk/>
            <pc:sldMk cId="790531495" sldId="256"/>
            <ac:grpSpMk id="43" creationId="{4AE1119A-A4CD-EB01-6F40-12FD528645E9}"/>
          </ac:grpSpMkLst>
        </pc:grpChg>
        <pc:grpChg chg="add mod">
          <ac:chgData name="steven sherman" userId="e28de14857267747" providerId="LiveId" clId="{298E80EA-72BD-4D09-B12D-1A60F6C60E87}" dt="2026-04-09T20:11:35.232" v="168" actId="338"/>
          <ac:grpSpMkLst>
            <pc:docMk/>
            <pc:sldMk cId="790531495" sldId="256"/>
            <ac:grpSpMk id="48" creationId="{81BF422F-630B-717A-5B11-A992729AFC26}"/>
          </ac:grpSpMkLst>
        </pc:grpChg>
        <pc:grpChg chg="add mod">
          <ac:chgData name="steven sherman" userId="e28de14857267747" providerId="LiveId" clId="{298E80EA-72BD-4D09-B12D-1A60F6C60E87}" dt="2026-04-09T20:11:42.142" v="169" actId="164"/>
          <ac:grpSpMkLst>
            <pc:docMk/>
            <pc:sldMk cId="790531495" sldId="256"/>
            <ac:grpSpMk id="49" creationId="{FBB8BBD6-6D85-D6D0-16A8-EB1C60D3936A}"/>
          </ac:grpSpMkLst>
        </pc:grpChg>
        <pc:grpChg chg="add mod">
          <ac:chgData name="steven sherman" userId="e28de14857267747" providerId="LiveId" clId="{298E80EA-72BD-4D09-B12D-1A60F6C60E87}" dt="2026-04-09T20:11:48.147" v="170" actId="164"/>
          <ac:grpSpMkLst>
            <pc:docMk/>
            <pc:sldMk cId="790531495" sldId="256"/>
            <ac:grpSpMk id="50" creationId="{54E4660E-7197-E9C8-7010-8F0FB72669A6}"/>
          </ac:grpSpMkLst>
        </pc:grpChg>
        <pc:grpChg chg="add mod">
          <ac:chgData name="steven sherman" userId="e28de14857267747" providerId="LiveId" clId="{298E80EA-72BD-4D09-B12D-1A60F6C60E87}" dt="2026-04-09T20:11:54.987" v="171" actId="164"/>
          <ac:grpSpMkLst>
            <pc:docMk/>
            <pc:sldMk cId="790531495" sldId="256"/>
            <ac:grpSpMk id="51" creationId="{D95A70E8-69E6-040B-7F31-7E65D40AEAA0}"/>
          </ac:grpSpMkLst>
        </pc:grpChg>
        <pc:grpChg chg="add mod">
          <ac:chgData name="steven sherman" userId="e28de14857267747" providerId="LiveId" clId="{298E80EA-72BD-4D09-B12D-1A60F6C60E87}" dt="2026-04-09T20:12:01.053" v="172" actId="164"/>
          <ac:grpSpMkLst>
            <pc:docMk/>
            <pc:sldMk cId="790531495" sldId="256"/>
            <ac:grpSpMk id="52" creationId="{2B1FF697-75F2-9B6D-4DF3-5F6D47A67136}"/>
          </ac:grpSpMkLst>
        </pc:grpChg>
        <pc:grpChg chg="add mod">
          <ac:chgData name="steven sherman" userId="e28de14857267747" providerId="LiveId" clId="{298E80EA-72BD-4D09-B12D-1A60F6C60E87}" dt="2026-04-09T20:12:08.273" v="173" actId="164"/>
          <ac:grpSpMkLst>
            <pc:docMk/>
            <pc:sldMk cId="790531495" sldId="256"/>
            <ac:grpSpMk id="53" creationId="{6041013B-EC86-537F-EDC8-5039CDA2BD46}"/>
          </ac:grpSpMkLst>
        </pc:grpChg>
        <pc:grpChg chg="add mod">
          <ac:chgData name="steven sherman" userId="e28de14857267747" providerId="LiveId" clId="{298E80EA-72BD-4D09-B12D-1A60F6C60E87}" dt="2026-04-09T20:12:17.118" v="174" actId="164"/>
          <ac:grpSpMkLst>
            <pc:docMk/>
            <pc:sldMk cId="790531495" sldId="256"/>
            <ac:grpSpMk id="54" creationId="{45E68657-EBA5-A6E2-474F-98212D545133}"/>
          </ac:grpSpMkLst>
        </pc:grpChg>
      </pc:sldChg>
      <pc:sldChg chg="del">
        <pc:chgData name="steven sherman" userId="e28de14857267747" providerId="LiveId" clId="{298E80EA-72BD-4D09-B12D-1A60F6C60E87}" dt="2026-04-09T20:05:00.075" v="82" actId="47"/>
        <pc:sldMkLst>
          <pc:docMk/>
          <pc:sldMk cId="604941635" sldId="257"/>
        </pc:sldMkLst>
      </pc:sldChg>
      <pc:sldChg chg="addSp modSp mod">
        <pc:chgData name="steven sherman" userId="e28de14857267747" providerId="LiveId" clId="{298E80EA-72BD-4D09-B12D-1A60F6C60E87}" dt="2026-04-09T20:17:33.529" v="207" actId="554"/>
        <pc:sldMkLst>
          <pc:docMk/>
          <pc:sldMk cId="1426541086" sldId="258"/>
        </pc:sldMkLst>
        <pc:spChg chg="mod">
          <ac:chgData name="steven sherman" userId="e28de14857267747" providerId="LiveId" clId="{298E80EA-72BD-4D09-B12D-1A60F6C60E87}" dt="2026-04-09T20:16:09.916" v="199" actId="164"/>
          <ac:spMkLst>
            <pc:docMk/>
            <pc:sldMk cId="1426541086" sldId="258"/>
            <ac:spMk id="12" creationId="{2FD311CF-28B1-3B41-3A70-95026DF8CC95}"/>
          </ac:spMkLst>
        </pc:spChg>
        <pc:spChg chg="mod">
          <ac:chgData name="steven sherman" userId="e28de14857267747" providerId="LiveId" clId="{298E80EA-72BD-4D09-B12D-1A60F6C60E87}" dt="2026-04-09T20:16:09.916" v="199" actId="164"/>
          <ac:spMkLst>
            <pc:docMk/>
            <pc:sldMk cId="1426541086" sldId="258"/>
            <ac:spMk id="13" creationId="{3BEA4DD0-D949-9EE7-C9FE-AE07A1541275}"/>
          </ac:spMkLst>
        </pc:spChg>
        <pc:spChg chg="mod">
          <ac:chgData name="steven sherman" userId="e28de14857267747" providerId="LiveId" clId="{298E80EA-72BD-4D09-B12D-1A60F6C60E87}" dt="2026-04-09T20:16:09.916" v="199" actId="164"/>
          <ac:spMkLst>
            <pc:docMk/>
            <pc:sldMk cId="1426541086" sldId="258"/>
            <ac:spMk id="14" creationId="{32BB4151-52A2-4F44-544C-A82CA640E2FE}"/>
          </ac:spMkLst>
        </pc:spChg>
        <pc:spChg chg="mod">
          <ac:chgData name="steven sherman" userId="e28de14857267747" providerId="LiveId" clId="{298E80EA-72BD-4D09-B12D-1A60F6C60E87}" dt="2026-04-09T20:16:49.310" v="200" actId="164"/>
          <ac:spMkLst>
            <pc:docMk/>
            <pc:sldMk cId="1426541086" sldId="258"/>
            <ac:spMk id="16" creationId="{56F981C5-CCC7-6622-526B-87A63A06C696}"/>
          </ac:spMkLst>
        </pc:spChg>
        <pc:spChg chg="mod">
          <ac:chgData name="steven sherman" userId="e28de14857267747" providerId="LiveId" clId="{298E80EA-72BD-4D09-B12D-1A60F6C60E87}" dt="2026-04-09T20:16:49.310" v="200" actId="164"/>
          <ac:spMkLst>
            <pc:docMk/>
            <pc:sldMk cId="1426541086" sldId="258"/>
            <ac:spMk id="17" creationId="{3BDD30AA-8BA7-4932-F34A-BEC577659106}"/>
          </ac:spMkLst>
        </pc:spChg>
        <pc:spChg chg="mod">
          <ac:chgData name="steven sherman" userId="e28de14857267747" providerId="LiveId" clId="{298E80EA-72BD-4D09-B12D-1A60F6C60E87}" dt="2026-04-09T20:16:49.310" v="200" actId="164"/>
          <ac:spMkLst>
            <pc:docMk/>
            <pc:sldMk cId="1426541086" sldId="258"/>
            <ac:spMk id="18" creationId="{F7F4AA78-293B-0CC7-1B29-DE42A38DEF78}"/>
          </ac:spMkLst>
        </pc:spChg>
        <pc:spChg chg="mod">
          <ac:chgData name="steven sherman" userId="e28de14857267747" providerId="LiveId" clId="{298E80EA-72BD-4D09-B12D-1A60F6C60E87}" dt="2026-04-09T20:16:54.727" v="201" actId="164"/>
          <ac:spMkLst>
            <pc:docMk/>
            <pc:sldMk cId="1426541086" sldId="258"/>
            <ac:spMk id="20" creationId="{463C2C7C-14A9-7607-4FD4-36A108BC0950}"/>
          </ac:spMkLst>
        </pc:spChg>
        <pc:spChg chg="mod">
          <ac:chgData name="steven sherman" userId="e28de14857267747" providerId="LiveId" clId="{298E80EA-72BD-4D09-B12D-1A60F6C60E87}" dt="2026-04-09T20:16:54.727" v="201" actId="164"/>
          <ac:spMkLst>
            <pc:docMk/>
            <pc:sldMk cId="1426541086" sldId="258"/>
            <ac:spMk id="21" creationId="{8D0A9E8B-45BC-A8F3-AE54-9F2E25FE5256}"/>
          </ac:spMkLst>
        </pc:spChg>
        <pc:spChg chg="mod">
          <ac:chgData name="steven sherman" userId="e28de14857267747" providerId="LiveId" clId="{298E80EA-72BD-4D09-B12D-1A60F6C60E87}" dt="2026-04-09T20:16:54.727" v="201" actId="164"/>
          <ac:spMkLst>
            <pc:docMk/>
            <pc:sldMk cId="1426541086" sldId="258"/>
            <ac:spMk id="22" creationId="{6B76A6D8-267B-C3A5-5D5D-6D75B47FC3DB}"/>
          </ac:spMkLst>
        </pc:spChg>
        <pc:spChg chg="mod">
          <ac:chgData name="steven sherman" userId="e28de14857267747" providerId="LiveId" clId="{298E80EA-72BD-4D09-B12D-1A60F6C60E87}" dt="2026-04-09T20:16:59.499" v="202" actId="164"/>
          <ac:spMkLst>
            <pc:docMk/>
            <pc:sldMk cId="1426541086" sldId="258"/>
            <ac:spMk id="24" creationId="{708658A5-9065-E0DD-BBF4-95E00AC447A9}"/>
          </ac:spMkLst>
        </pc:spChg>
        <pc:spChg chg="mod">
          <ac:chgData name="steven sherman" userId="e28de14857267747" providerId="LiveId" clId="{298E80EA-72BD-4D09-B12D-1A60F6C60E87}" dt="2026-04-09T20:16:59.499" v="202" actId="164"/>
          <ac:spMkLst>
            <pc:docMk/>
            <pc:sldMk cId="1426541086" sldId="258"/>
            <ac:spMk id="25" creationId="{FD110F54-8738-DBB3-23F7-A48ED099715B}"/>
          </ac:spMkLst>
        </pc:spChg>
        <pc:spChg chg="mod">
          <ac:chgData name="steven sherman" userId="e28de14857267747" providerId="LiveId" clId="{298E80EA-72BD-4D09-B12D-1A60F6C60E87}" dt="2026-04-09T20:16:59.499" v="202" actId="164"/>
          <ac:spMkLst>
            <pc:docMk/>
            <pc:sldMk cId="1426541086" sldId="258"/>
            <ac:spMk id="26" creationId="{30A149AC-6651-E38A-AAEA-4155718CC075}"/>
          </ac:spMkLst>
        </pc:spChg>
        <pc:spChg chg="mod">
          <ac:chgData name="steven sherman" userId="e28de14857267747" providerId="LiveId" clId="{298E80EA-72BD-4D09-B12D-1A60F6C60E87}" dt="2026-04-09T20:17:05.277" v="203" actId="164"/>
          <ac:spMkLst>
            <pc:docMk/>
            <pc:sldMk cId="1426541086" sldId="258"/>
            <ac:spMk id="28" creationId="{F6BB3CB6-C7B2-FCBD-767C-23DA69F87D88}"/>
          </ac:spMkLst>
        </pc:spChg>
        <pc:spChg chg="mod">
          <ac:chgData name="steven sherman" userId="e28de14857267747" providerId="LiveId" clId="{298E80EA-72BD-4D09-B12D-1A60F6C60E87}" dt="2026-04-09T20:17:05.277" v="203" actId="164"/>
          <ac:spMkLst>
            <pc:docMk/>
            <pc:sldMk cId="1426541086" sldId="258"/>
            <ac:spMk id="29" creationId="{2FA257C1-4A2A-006E-95D7-DCAB23D87D57}"/>
          </ac:spMkLst>
        </pc:spChg>
        <pc:spChg chg="mod">
          <ac:chgData name="steven sherman" userId="e28de14857267747" providerId="LiveId" clId="{298E80EA-72BD-4D09-B12D-1A60F6C60E87}" dt="2026-04-09T20:17:05.277" v="203" actId="164"/>
          <ac:spMkLst>
            <pc:docMk/>
            <pc:sldMk cId="1426541086" sldId="258"/>
            <ac:spMk id="30" creationId="{BD0A77C6-661A-AD2A-05C0-42C9E79D4438}"/>
          </ac:spMkLst>
        </pc:spChg>
        <pc:spChg chg="mod">
          <ac:chgData name="steven sherman" userId="e28de14857267747" providerId="LiveId" clId="{298E80EA-72BD-4D09-B12D-1A60F6C60E87}" dt="2026-04-09T20:17:10.679" v="204" actId="164"/>
          <ac:spMkLst>
            <pc:docMk/>
            <pc:sldMk cId="1426541086" sldId="258"/>
            <ac:spMk id="32" creationId="{083259E9-9546-289D-9DD3-227B03CAD497}"/>
          </ac:spMkLst>
        </pc:spChg>
        <pc:spChg chg="mod">
          <ac:chgData name="steven sherman" userId="e28de14857267747" providerId="LiveId" clId="{298E80EA-72BD-4D09-B12D-1A60F6C60E87}" dt="2026-04-09T20:17:10.679" v="204" actId="164"/>
          <ac:spMkLst>
            <pc:docMk/>
            <pc:sldMk cId="1426541086" sldId="258"/>
            <ac:spMk id="33" creationId="{1A29CA8C-78FC-407E-37A7-96885F4D7A16}"/>
          </ac:spMkLst>
        </pc:spChg>
        <pc:spChg chg="mod">
          <ac:chgData name="steven sherman" userId="e28de14857267747" providerId="LiveId" clId="{298E80EA-72BD-4D09-B12D-1A60F6C60E87}" dt="2026-04-09T20:17:10.679" v="204" actId="164"/>
          <ac:spMkLst>
            <pc:docMk/>
            <pc:sldMk cId="1426541086" sldId="258"/>
            <ac:spMk id="34" creationId="{378B69EC-065F-FA33-3665-BA7FB4D7E859}"/>
          </ac:spMkLst>
        </pc:spChg>
        <pc:spChg chg="mod">
          <ac:chgData name="steven sherman" userId="e28de14857267747" providerId="LiveId" clId="{298E80EA-72BD-4D09-B12D-1A60F6C60E87}" dt="2026-04-09T20:17:16.403" v="205" actId="164"/>
          <ac:spMkLst>
            <pc:docMk/>
            <pc:sldMk cId="1426541086" sldId="258"/>
            <ac:spMk id="36" creationId="{8F05EA56-8062-69C9-F1EB-114A0D211472}"/>
          </ac:spMkLst>
        </pc:spChg>
        <pc:spChg chg="mod">
          <ac:chgData name="steven sherman" userId="e28de14857267747" providerId="LiveId" clId="{298E80EA-72BD-4D09-B12D-1A60F6C60E87}" dt="2026-04-09T20:17:16.403" v="205" actId="164"/>
          <ac:spMkLst>
            <pc:docMk/>
            <pc:sldMk cId="1426541086" sldId="258"/>
            <ac:spMk id="37" creationId="{A6277D8C-7A0B-D445-013D-8A1296F2E61B}"/>
          </ac:spMkLst>
        </pc:spChg>
        <pc:spChg chg="mod">
          <ac:chgData name="steven sherman" userId="e28de14857267747" providerId="LiveId" clId="{298E80EA-72BD-4D09-B12D-1A60F6C60E87}" dt="2026-04-09T20:17:16.403" v="205" actId="164"/>
          <ac:spMkLst>
            <pc:docMk/>
            <pc:sldMk cId="1426541086" sldId="258"/>
            <ac:spMk id="38" creationId="{9115BCB0-68DB-02B4-CC91-F066BA063B38}"/>
          </ac:spMkLst>
        </pc:spChg>
        <pc:grpChg chg="mod">
          <ac:chgData name="steven sherman" userId="e28de14857267747" providerId="LiveId" clId="{298E80EA-72BD-4D09-B12D-1A60F6C60E87}" dt="2026-04-09T20:17:24.977" v="206" actId="554"/>
          <ac:grpSpMkLst>
            <pc:docMk/>
            <pc:sldMk cId="1426541086" sldId="258"/>
            <ac:grpSpMk id="2" creationId="{A6D82BCE-29D2-2019-6C55-1CC088D459B7}"/>
          </ac:grpSpMkLst>
        </pc:grpChg>
        <pc:grpChg chg="add mod">
          <ac:chgData name="steven sherman" userId="e28de14857267747" providerId="LiveId" clId="{298E80EA-72BD-4D09-B12D-1A60F6C60E87}" dt="2026-04-09T20:17:24.977" v="206" actId="554"/>
          <ac:grpSpMkLst>
            <pc:docMk/>
            <pc:sldMk cId="1426541086" sldId="258"/>
            <ac:grpSpMk id="3" creationId="{6DD44F61-A288-05C3-8922-3DE6A2CC3485}"/>
          </ac:grpSpMkLst>
        </pc:grpChg>
        <pc:grpChg chg="add mod">
          <ac:chgData name="steven sherman" userId="e28de14857267747" providerId="LiveId" clId="{298E80EA-72BD-4D09-B12D-1A60F6C60E87}" dt="2026-04-09T20:17:24.977" v="206" actId="554"/>
          <ac:grpSpMkLst>
            <pc:docMk/>
            <pc:sldMk cId="1426541086" sldId="258"/>
            <ac:grpSpMk id="5" creationId="{C3E8FE2D-64DE-1775-CFDA-ECF44D31DF78}"/>
          </ac:grpSpMkLst>
        </pc:grpChg>
        <pc:grpChg chg="add mod">
          <ac:chgData name="steven sherman" userId="e28de14857267747" providerId="LiveId" clId="{298E80EA-72BD-4D09-B12D-1A60F6C60E87}" dt="2026-04-09T20:17:24.977" v="206" actId="554"/>
          <ac:grpSpMkLst>
            <pc:docMk/>
            <pc:sldMk cId="1426541086" sldId="258"/>
            <ac:grpSpMk id="7" creationId="{FD57D209-47D0-3A2A-3802-BF7539597DA0}"/>
          </ac:grpSpMkLst>
        </pc:grpChg>
        <pc:grpChg chg="add mod">
          <ac:chgData name="steven sherman" userId="e28de14857267747" providerId="LiveId" clId="{298E80EA-72BD-4D09-B12D-1A60F6C60E87}" dt="2026-04-09T20:17:33.529" v="207" actId="554"/>
          <ac:grpSpMkLst>
            <pc:docMk/>
            <pc:sldMk cId="1426541086" sldId="258"/>
            <ac:grpSpMk id="8" creationId="{82A47C28-062A-B470-2C1D-9469FBE632C6}"/>
          </ac:grpSpMkLst>
        </pc:grpChg>
        <pc:grpChg chg="add mod">
          <ac:chgData name="steven sherman" userId="e28de14857267747" providerId="LiveId" clId="{298E80EA-72BD-4D09-B12D-1A60F6C60E87}" dt="2026-04-09T20:17:33.529" v="207" actId="554"/>
          <ac:grpSpMkLst>
            <pc:docMk/>
            <pc:sldMk cId="1426541086" sldId="258"/>
            <ac:grpSpMk id="10" creationId="{C5F0EFCB-871E-D178-98F5-3654566387F6}"/>
          </ac:grpSpMkLst>
        </pc:grpChg>
        <pc:grpChg chg="add mod">
          <ac:chgData name="steven sherman" userId="e28de14857267747" providerId="LiveId" clId="{298E80EA-72BD-4D09-B12D-1A60F6C60E87}" dt="2026-04-09T20:17:33.529" v="207" actId="554"/>
          <ac:grpSpMkLst>
            <pc:docMk/>
            <pc:sldMk cId="1426541086" sldId="258"/>
            <ac:grpSpMk id="11" creationId="{9872DB75-3398-7ADD-8A65-3925FE83A41B}"/>
          </ac:grpSpMkLst>
        </pc:grpChg>
        <pc:grpChg chg="add mod">
          <ac:chgData name="steven sherman" userId="e28de14857267747" providerId="LiveId" clId="{298E80EA-72BD-4D09-B12D-1A60F6C60E87}" dt="2026-04-09T20:17:33.529" v="207" actId="554"/>
          <ac:grpSpMkLst>
            <pc:docMk/>
            <pc:sldMk cId="1426541086" sldId="258"/>
            <ac:grpSpMk id="15" creationId="{79081AD5-529F-41D0-E2D5-82F14FCE74B8}"/>
          </ac:grpSpMkLst>
        </pc:grpChg>
      </pc:sldChg>
      <pc:sldChg chg="addSp modSp mod">
        <pc:chgData name="steven sherman" userId="e28de14857267747" providerId="LiveId" clId="{298E80EA-72BD-4D09-B12D-1A60F6C60E87}" dt="2026-04-09T20:15:58.453" v="198" actId="408"/>
        <pc:sldMkLst>
          <pc:docMk/>
          <pc:sldMk cId="1305662992" sldId="259"/>
        </pc:sldMkLst>
        <pc:spChg chg="mod">
          <ac:chgData name="steven sherman" userId="e28de14857267747" providerId="LiveId" clId="{298E80EA-72BD-4D09-B12D-1A60F6C60E87}" dt="2026-04-09T20:15:03.163" v="189" actId="164"/>
          <ac:spMkLst>
            <pc:docMk/>
            <pc:sldMk cId="1305662992" sldId="259"/>
            <ac:spMk id="3" creationId="{1E64C723-6DF6-C4AA-426C-653E02BD9C57}"/>
          </ac:spMkLst>
        </pc:spChg>
        <pc:spChg chg="mod">
          <ac:chgData name="steven sherman" userId="e28de14857267747" providerId="LiveId" clId="{298E80EA-72BD-4D09-B12D-1A60F6C60E87}" dt="2026-04-09T20:15:12.847" v="191" actId="164"/>
          <ac:spMkLst>
            <pc:docMk/>
            <pc:sldMk cId="1305662992" sldId="259"/>
            <ac:spMk id="4" creationId="{F8FE8E4D-EE93-4647-62EF-C89F73043173}"/>
          </ac:spMkLst>
        </pc:spChg>
        <pc:spChg chg="mod">
          <ac:chgData name="steven sherman" userId="e28de14857267747" providerId="LiveId" clId="{298E80EA-72BD-4D09-B12D-1A60F6C60E87}" dt="2026-04-09T20:15:03.163" v="189" actId="164"/>
          <ac:spMkLst>
            <pc:docMk/>
            <pc:sldMk cId="1305662992" sldId="259"/>
            <ac:spMk id="5" creationId="{1A5CE77C-749E-BC3F-9F50-85B29D649CA7}"/>
          </ac:spMkLst>
        </pc:spChg>
        <pc:spChg chg="mod">
          <ac:chgData name="steven sherman" userId="e28de14857267747" providerId="LiveId" clId="{298E80EA-72BD-4D09-B12D-1A60F6C60E87}" dt="2026-04-09T20:15:12.847" v="191" actId="164"/>
          <ac:spMkLst>
            <pc:docMk/>
            <pc:sldMk cId="1305662992" sldId="259"/>
            <ac:spMk id="6" creationId="{CF699638-B74C-F16A-1036-72FF3DE91C22}"/>
          </ac:spMkLst>
        </pc:spChg>
        <pc:spChg chg="mod">
          <ac:chgData name="steven sherman" userId="e28de14857267747" providerId="LiveId" clId="{298E80EA-72BD-4D09-B12D-1A60F6C60E87}" dt="2026-04-09T20:15:03.163" v="189" actId="164"/>
          <ac:spMkLst>
            <pc:docMk/>
            <pc:sldMk cId="1305662992" sldId="259"/>
            <ac:spMk id="7" creationId="{5E7D8839-C415-05C2-CB14-51A45A294CA0}"/>
          </ac:spMkLst>
        </pc:spChg>
        <pc:spChg chg="mod">
          <ac:chgData name="steven sherman" userId="e28de14857267747" providerId="LiveId" clId="{298E80EA-72BD-4D09-B12D-1A60F6C60E87}" dt="2026-04-09T20:15:12.847" v="191" actId="164"/>
          <ac:spMkLst>
            <pc:docMk/>
            <pc:sldMk cId="1305662992" sldId="259"/>
            <ac:spMk id="9" creationId="{89BF3367-747A-CDDC-29B2-EF9DA588268A}"/>
          </ac:spMkLst>
        </pc:spChg>
        <pc:spChg chg="mod">
          <ac:chgData name="steven sherman" userId="e28de14857267747" providerId="LiveId" clId="{298E80EA-72BD-4D09-B12D-1A60F6C60E87}" dt="2026-04-09T20:15:07.763" v="190" actId="164"/>
          <ac:spMkLst>
            <pc:docMk/>
            <pc:sldMk cId="1305662992" sldId="259"/>
            <ac:spMk id="12" creationId="{9C839301-D43B-93A9-901D-A3374680E7D1}"/>
          </ac:spMkLst>
        </pc:spChg>
        <pc:spChg chg="mod">
          <ac:chgData name="steven sherman" userId="e28de14857267747" providerId="LiveId" clId="{298E80EA-72BD-4D09-B12D-1A60F6C60E87}" dt="2026-04-09T20:15:07.763" v="190" actId="164"/>
          <ac:spMkLst>
            <pc:docMk/>
            <pc:sldMk cId="1305662992" sldId="259"/>
            <ac:spMk id="13" creationId="{2E716635-3FE3-898A-D9AF-812E172DE5D8}"/>
          </ac:spMkLst>
        </pc:spChg>
        <pc:spChg chg="mod">
          <ac:chgData name="steven sherman" userId="e28de14857267747" providerId="LiveId" clId="{298E80EA-72BD-4D09-B12D-1A60F6C60E87}" dt="2026-04-09T20:15:07.763" v="190" actId="164"/>
          <ac:spMkLst>
            <pc:docMk/>
            <pc:sldMk cId="1305662992" sldId="259"/>
            <ac:spMk id="14" creationId="{097AE010-34D5-33CB-26AA-1C882BB978E0}"/>
          </ac:spMkLst>
        </pc:spChg>
        <pc:spChg chg="mod">
          <ac:chgData name="steven sherman" userId="e28de14857267747" providerId="LiveId" clId="{298E80EA-72BD-4D09-B12D-1A60F6C60E87}" dt="2026-04-09T20:14:58.299" v="188" actId="164"/>
          <ac:spMkLst>
            <pc:docMk/>
            <pc:sldMk cId="1305662992" sldId="259"/>
            <ac:spMk id="39" creationId="{9E1E963E-DA13-10CB-39FB-853636F067E1}"/>
          </ac:spMkLst>
        </pc:spChg>
        <pc:spChg chg="mod">
          <ac:chgData name="steven sherman" userId="e28de14857267747" providerId="LiveId" clId="{298E80EA-72BD-4D09-B12D-1A60F6C60E87}" dt="2026-04-09T20:14:58.299" v="188" actId="164"/>
          <ac:spMkLst>
            <pc:docMk/>
            <pc:sldMk cId="1305662992" sldId="259"/>
            <ac:spMk id="40" creationId="{914206AE-656C-B993-5142-6B15731D1FCB}"/>
          </ac:spMkLst>
        </pc:spChg>
        <pc:spChg chg="mod">
          <ac:chgData name="steven sherman" userId="e28de14857267747" providerId="LiveId" clId="{298E80EA-72BD-4D09-B12D-1A60F6C60E87}" dt="2026-04-09T20:14:58.299" v="188" actId="164"/>
          <ac:spMkLst>
            <pc:docMk/>
            <pc:sldMk cId="1305662992" sldId="259"/>
            <ac:spMk id="41" creationId="{908F4329-C9DF-0B3C-A12E-C4A2546684C2}"/>
          </ac:spMkLst>
        </pc:spChg>
        <pc:spChg chg="mod">
          <ac:chgData name="steven sherman" userId="e28de14857267747" providerId="LiveId" clId="{298E80EA-72BD-4D09-B12D-1A60F6C60E87}" dt="2026-04-09T20:15:18.791" v="192" actId="164"/>
          <ac:spMkLst>
            <pc:docMk/>
            <pc:sldMk cId="1305662992" sldId="259"/>
            <ac:spMk id="43" creationId="{CB93A2AF-3506-7694-D9AC-BDECC830DCE6}"/>
          </ac:spMkLst>
        </pc:spChg>
        <pc:spChg chg="mod">
          <ac:chgData name="steven sherman" userId="e28de14857267747" providerId="LiveId" clId="{298E80EA-72BD-4D09-B12D-1A60F6C60E87}" dt="2026-04-09T20:15:18.791" v="192" actId="164"/>
          <ac:spMkLst>
            <pc:docMk/>
            <pc:sldMk cId="1305662992" sldId="259"/>
            <ac:spMk id="44" creationId="{47D8B3E4-CF26-C069-2F75-FD99194312C8}"/>
          </ac:spMkLst>
        </pc:spChg>
        <pc:spChg chg="mod">
          <ac:chgData name="steven sherman" userId="e28de14857267747" providerId="LiveId" clId="{298E80EA-72BD-4D09-B12D-1A60F6C60E87}" dt="2026-04-09T20:15:18.791" v="192" actId="164"/>
          <ac:spMkLst>
            <pc:docMk/>
            <pc:sldMk cId="1305662992" sldId="259"/>
            <ac:spMk id="45" creationId="{6CF37825-49CA-C052-13F8-997294774EDC}"/>
          </ac:spMkLst>
        </pc:spChg>
        <pc:spChg chg="mod">
          <ac:chgData name="steven sherman" userId="e28de14857267747" providerId="LiveId" clId="{298E80EA-72BD-4D09-B12D-1A60F6C60E87}" dt="2026-04-09T20:15:24.490" v="193" actId="164"/>
          <ac:spMkLst>
            <pc:docMk/>
            <pc:sldMk cId="1305662992" sldId="259"/>
            <ac:spMk id="47" creationId="{1B8B68DD-638E-214A-B369-67A6F78B38AF}"/>
          </ac:spMkLst>
        </pc:spChg>
        <pc:spChg chg="mod">
          <ac:chgData name="steven sherman" userId="e28de14857267747" providerId="LiveId" clId="{298E80EA-72BD-4D09-B12D-1A60F6C60E87}" dt="2026-04-09T20:15:24.490" v="193" actId="164"/>
          <ac:spMkLst>
            <pc:docMk/>
            <pc:sldMk cId="1305662992" sldId="259"/>
            <ac:spMk id="48" creationId="{4E6CD475-CB56-FA7E-B207-E4E8F968DBC5}"/>
          </ac:spMkLst>
        </pc:spChg>
        <pc:spChg chg="mod">
          <ac:chgData name="steven sherman" userId="e28de14857267747" providerId="LiveId" clId="{298E80EA-72BD-4D09-B12D-1A60F6C60E87}" dt="2026-04-09T20:15:24.490" v="193" actId="164"/>
          <ac:spMkLst>
            <pc:docMk/>
            <pc:sldMk cId="1305662992" sldId="259"/>
            <ac:spMk id="49" creationId="{A41EA0F5-6C85-0B1B-953A-C6EA9FA1583F}"/>
          </ac:spMkLst>
        </pc:spChg>
        <pc:spChg chg="mod">
          <ac:chgData name="steven sherman" userId="e28de14857267747" providerId="LiveId" clId="{298E80EA-72BD-4D09-B12D-1A60F6C60E87}" dt="2026-04-09T20:15:30.455" v="194" actId="164"/>
          <ac:spMkLst>
            <pc:docMk/>
            <pc:sldMk cId="1305662992" sldId="259"/>
            <ac:spMk id="51" creationId="{E3691C5D-3C76-BCFB-A69F-ADA117CB0617}"/>
          </ac:spMkLst>
        </pc:spChg>
        <pc:spChg chg="mod">
          <ac:chgData name="steven sherman" userId="e28de14857267747" providerId="LiveId" clId="{298E80EA-72BD-4D09-B12D-1A60F6C60E87}" dt="2026-04-09T20:15:30.455" v="194" actId="164"/>
          <ac:spMkLst>
            <pc:docMk/>
            <pc:sldMk cId="1305662992" sldId="259"/>
            <ac:spMk id="52" creationId="{D8BF754E-5143-68F3-7B43-C2E4C8691058}"/>
          </ac:spMkLst>
        </pc:spChg>
        <pc:spChg chg="mod">
          <ac:chgData name="steven sherman" userId="e28de14857267747" providerId="LiveId" clId="{298E80EA-72BD-4D09-B12D-1A60F6C60E87}" dt="2026-04-09T20:15:30.455" v="194" actId="164"/>
          <ac:spMkLst>
            <pc:docMk/>
            <pc:sldMk cId="1305662992" sldId="259"/>
            <ac:spMk id="53" creationId="{7116EAD6-8280-B9DE-18FB-E12D0BD4D76E}"/>
          </ac:spMkLst>
        </pc:spChg>
        <pc:grpChg chg="add mod">
          <ac:chgData name="steven sherman" userId="e28de14857267747" providerId="LiveId" clId="{298E80EA-72BD-4D09-B12D-1A60F6C60E87}" dt="2026-04-09T20:15:41.678" v="195" actId="554"/>
          <ac:grpSpMkLst>
            <pc:docMk/>
            <pc:sldMk cId="1305662992" sldId="259"/>
            <ac:grpSpMk id="2" creationId="{047077E5-54B7-CD29-B334-BF6C270ED446}"/>
          </ac:grpSpMkLst>
        </pc:grpChg>
        <pc:grpChg chg="add mod">
          <ac:chgData name="steven sherman" userId="e28de14857267747" providerId="LiveId" clId="{298E80EA-72BD-4D09-B12D-1A60F6C60E87}" dt="2026-04-09T20:15:46.802" v="196" actId="408"/>
          <ac:grpSpMkLst>
            <pc:docMk/>
            <pc:sldMk cId="1305662992" sldId="259"/>
            <ac:grpSpMk id="8" creationId="{FDDAB6EE-C2A8-A2F7-CBAD-255B95F8AF71}"/>
          </ac:grpSpMkLst>
        </pc:grpChg>
        <pc:grpChg chg="add mod">
          <ac:chgData name="steven sherman" userId="e28de14857267747" providerId="LiveId" clId="{298E80EA-72BD-4D09-B12D-1A60F6C60E87}" dt="2026-04-09T20:15:46.802" v="196" actId="408"/>
          <ac:grpSpMkLst>
            <pc:docMk/>
            <pc:sldMk cId="1305662992" sldId="259"/>
            <ac:grpSpMk id="10" creationId="{4D5CC163-8C24-07CB-F226-D91F595DC8E8}"/>
          </ac:grpSpMkLst>
        </pc:grpChg>
        <pc:grpChg chg="add mod">
          <ac:chgData name="steven sherman" userId="e28de14857267747" providerId="LiveId" clId="{298E80EA-72BD-4D09-B12D-1A60F6C60E87}" dt="2026-04-09T20:15:41.678" v="195" actId="554"/>
          <ac:grpSpMkLst>
            <pc:docMk/>
            <pc:sldMk cId="1305662992" sldId="259"/>
            <ac:grpSpMk id="11" creationId="{DA1EED79-84F0-9B69-E448-D48F89982C79}"/>
          </ac:grpSpMkLst>
        </pc:grpChg>
        <pc:grpChg chg="add mod">
          <ac:chgData name="steven sherman" userId="e28de14857267747" providerId="LiveId" clId="{298E80EA-72BD-4D09-B12D-1A60F6C60E87}" dt="2026-04-09T20:15:53.760" v="197" actId="554"/>
          <ac:grpSpMkLst>
            <pc:docMk/>
            <pc:sldMk cId="1305662992" sldId="259"/>
            <ac:grpSpMk id="15" creationId="{945F5B86-3B89-84C9-6732-A71B73AA442E}"/>
          </ac:grpSpMkLst>
        </pc:grpChg>
        <pc:grpChg chg="add mod">
          <ac:chgData name="steven sherman" userId="e28de14857267747" providerId="LiveId" clId="{298E80EA-72BD-4D09-B12D-1A60F6C60E87}" dt="2026-04-09T20:15:58.453" v="198" actId="408"/>
          <ac:grpSpMkLst>
            <pc:docMk/>
            <pc:sldMk cId="1305662992" sldId="259"/>
            <ac:grpSpMk id="16" creationId="{05939275-E79B-74B8-CF6D-7F514C12302A}"/>
          </ac:grpSpMkLst>
        </pc:grpChg>
        <pc:grpChg chg="add mod">
          <ac:chgData name="steven sherman" userId="e28de14857267747" providerId="LiveId" clId="{298E80EA-72BD-4D09-B12D-1A60F6C60E87}" dt="2026-04-09T20:15:53.760" v="197" actId="554"/>
          <ac:grpSpMkLst>
            <pc:docMk/>
            <pc:sldMk cId="1305662992" sldId="259"/>
            <ac:grpSpMk id="17" creationId="{E22C7B2E-C057-4E55-0F4E-A490A6CECC60}"/>
          </ac:grpSpMkLst>
        </pc:grpChg>
      </pc:sldChg>
      <pc:sldChg chg="addSp modSp mod">
        <pc:chgData name="steven sherman" userId="e28de14857267747" providerId="LiveId" clId="{298E80EA-72BD-4D09-B12D-1A60F6C60E87}" dt="2026-04-09T20:14:47.387" v="187" actId="554"/>
        <pc:sldMkLst>
          <pc:docMk/>
          <pc:sldMk cId="209458992" sldId="260"/>
        </pc:sldMkLst>
        <pc:spChg chg="add mod">
          <ac:chgData name="steven sherman" userId="e28de14857267747" providerId="LiveId" clId="{298E80EA-72BD-4D09-B12D-1A60F6C60E87}" dt="2026-04-09T20:14:22.350" v="184" actId="164"/>
          <ac:spMkLst>
            <pc:docMk/>
            <pc:sldMk cId="209458992" sldId="260"/>
            <ac:spMk id="2" creationId="{E8CC68DD-348F-65F9-6A39-B68969EE7A6C}"/>
          </ac:spMkLst>
        </pc:spChg>
        <pc:spChg chg="mod">
          <ac:chgData name="steven sherman" userId="e28de14857267747" providerId="LiveId" clId="{298E80EA-72BD-4D09-B12D-1A60F6C60E87}" dt="2026-04-09T20:13:52.475" v="179" actId="164"/>
          <ac:spMkLst>
            <pc:docMk/>
            <pc:sldMk cId="209458992" sldId="260"/>
            <ac:spMk id="3" creationId="{53635038-DB84-6230-9226-AB2C458ACB25}"/>
          </ac:spMkLst>
        </pc:spChg>
        <pc:spChg chg="mod">
          <ac:chgData name="steven sherman" userId="e28de14857267747" providerId="LiveId" clId="{298E80EA-72BD-4D09-B12D-1A60F6C60E87}" dt="2026-04-09T20:12:57.558" v="177" actId="164"/>
          <ac:spMkLst>
            <pc:docMk/>
            <pc:sldMk cId="209458992" sldId="260"/>
            <ac:spMk id="4" creationId="{A3157263-5FEF-BC48-99C8-75B42939ABBF}"/>
          </ac:spMkLst>
        </pc:spChg>
        <pc:spChg chg="mod">
          <ac:chgData name="steven sherman" userId="e28de14857267747" providerId="LiveId" clId="{298E80EA-72BD-4D09-B12D-1A60F6C60E87}" dt="2026-04-09T20:13:52.475" v="179" actId="164"/>
          <ac:spMkLst>
            <pc:docMk/>
            <pc:sldMk cId="209458992" sldId="260"/>
            <ac:spMk id="5" creationId="{2F87BE4D-F635-9E2D-87C2-8CEBB4552CDE}"/>
          </ac:spMkLst>
        </pc:spChg>
        <pc:spChg chg="mod">
          <ac:chgData name="steven sherman" userId="e28de14857267747" providerId="LiveId" clId="{298E80EA-72BD-4D09-B12D-1A60F6C60E87}" dt="2026-04-09T20:12:57.558" v="177" actId="164"/>
          <ac:spMkLst>
            <pc:docMk/>
            <pc:sldMk cId="209458992" sldId="260"/>
            <ac:spMk id="6" creationId="{14AE8806-7D95-C3FB-B2F1-D82A6D7F1387}"/>
          </ac:spMkLst>
        </pc:spChg>
        <pc:spChg chg="mod">
          <ac:chgData name="steven sherman" userId="e28de14857267747" providerId="LiveId" clId="{298E80EA-72BD-4D09-B12D-1A60F6C60E87}" dt="2026-04-09T20:13:52.475" v="179" actId="164"/>
          <ac:spMkLst>
            <pc:docMk/>
            <pc:sldMk cId="209458992" sldId="260"/>
            <ac:spMk id="7" creationId="{94F0A744-0953-87BB-013C-4BFC70F49B1D}"/>
          </ac:spMkLst>
        </pc:spChg>
        <pc:spChg chg="add mod">
          <ac:chgData name="steven sherman" userId="e28de14857267747" providerId="LiveId" clId="{298E80EA-72BD-4D09-B12D-1A60F6C60E87}" dt="2026-04-09T20:14:22.350" v="184" actId="164"/>
          <ac:spMkLst>
            <pc:docMk/>
            <pc:sldMk cId="209458992" sldId="260"/>
            <ac:spMk id="8" creationId="{DD68E318-B7D2-84CC-E86B-8A6337DF454B}"/>
          </ac:spMkLst>
        </pc:spChg>
        <pc:spChg chg="mod">
          <ac:chgData name="steven sherman" userId="e28de14857267747" providerId="LiveId" clId="{298E80EA-72BD-4D09-B12D-1A60F6C60E87}" dt="2026-04-09T20:12:57.558" v="177" actId="164"/>
          <ac:spMkLst>
            <pc:docMk/>
            <pc:sldMk cId="209458992" sldId="260"/>
            <ac:spMk id="9" creationId="{7190980B-7791-F66B-B5BB-B38C67882B0B}"/>
          </ac:spMkLst>
        </pc:spChg>
        <pc:spChg chg="add mod">
          <ac:chgData name="steven sherman" userId="e28de14857267747" providerId="LiveId" clId="{298E80EA-72BD-4D09-B12D-1A60F6C60E87}" dt="2026-04-09T20:14:22.350" v="184" actId="164"/>
          <ac:spMkLst>
            <pc:docMk/>
            <pc:sldMk cId="209458992" sldId="260"/>
            <ac:spMk id="10" creationId="{D86B7ECD-9E62-9C20-806A-26CBA2F877F5}"/>
          </ac:spMkLst>
        </pc:spChg>
        <pc:spChg chg="mod">
          <ac:chgData name="steven sherman" userId="e28de14857267747" providerId="LiveId" clId="{298E80EA-72BD-4D09-B12D-1A60F6C60E87}" dt="2026-04-09T20:13:04.481" v="178" actId="164"/>
          <ac:spMkLst>
            <pc:docMk/>
            <pc:sldMk cId="209458992" sldId="260"/>
            <ac:spMk id="12" creationId="{4B030C42-2F59-CBC6-23DD-6E21F545EDF4}"/>
          </ac:spMkLst>
        </pc:spChg>
        <pc:spChg chg="mod">
          <ac:chgData name="steven sherman" userId="e28de14857267747" providerId="LiveId" clId="{298E80EA-72BD-4D09-B12D-1A60F6C60E87}" dt="2026-04-09T20:13:04.481" v="178" actId="164"/>
          <ac:spMkLst>
            <pc:docMk/>
            <pc:sldMk cId="209458992" sldId="260"/>
            <ac:spMk id="13" creationId="{2943135C-6D7F-1CD0-10A7-BD78FF63CFAE}"/>
          </ac:spMkLst>
        </pc:spChg>
        <pc:spChg chg="mod">
          <ac:chgData name="steven sherman" userId="e28de14857267747" providerId="LiveId" clId="{298E80EA-72BD-4D09-B12D-1A60F6C60E87}" dt="2026-04-09T20:13:04.481" v="178" actId="164"/>
          <ac:spMkLst>
            <pc:docMk/>
            <pc:sldMk cId="209458992" sldId="260"/>
            <ac:spMk id="14" creationId="{65696EF2-09D1-6DB7-EED5-1A3BA8BB6289}"/>
          </ac:spMkLst>
        </pc:spChg>
        <pc:spChg chg="mod">
          <ac:chgData name="steven sherman" userId="e28de14857267747" providerId="LiveId" clId="{298E80EA-72BD-4D09-B12D-1A60F6C60E87}" dt="2026-04-09T20:13:57.681" v="180" actId="164"/>
          <ac:spMkLst>
            <pc:docMk/>
            <pc:sldMk cId="209458992" sldId="260"/>
            <ac:spMk id="39" creationId="{49D97D72-9527-A47D-066A-5BBAE59A8C7C}"/>
          </ac:spMkLst>
        </pc:spChg>
        <pc:spChg chg="mod">
          <ac:chgData name="steven sherman" userId="e28de14857267747" providerId="LiveId" clId="{298E80EA-72BD-4D09-B12D-1A60F6C60E87}" dt="2026-04-09T20:13:57.681" v="180" actId="164"/>
          <ac:spMkLst>
            <pc:docMk/>
            <pc:sldMk cId="209458992" sldId="260"/>
            <ac:spMk id="40" creationId="{BDB12D01-B720-C150-A2CB-FF13371689FD}"/>
          </ac:spMkLst>
        </pc:spChg>
        <pc:spChg chg="mod">
          <ac:chgData name="steven sherman" userId="e28de14857267747" providerId="LiveId" clId="{298E80EA-72BD-4D09-B12D-1A60F6C60E87}" dt="2026-04-09T20:13:57.681" v="180" actId="164"/>
          <ac:spMkLst>
            <pc:docMk/>
            <pc:sldMk cId="209458992" sldId="260"/>
            <ac:spMk id="41" creationId="{3890D8FD-FF61-48D9-7900-9D56712E5B30}"/>
          </ac:spMkLst>
        </pc:spChg>
        <pc:spChg chg="mod">
          <ac:chgData name="steven sherman" userId="e28de14857267747" providerId="LiveId" clId="{298E80EA-72BD-4D09-B12D-1A60F6C60E87}" dt="2026-04-09T20:14:03.477" v="181" actId="164"/>
          <ac:spMkLst>
            <pc:docMk/>
            <pc:sldMk cId="209458992" sldId="260"/>
            <ac:spMk id="43" creationId="{F7E96E1A-8833-122D-4D75-2C5206877DB6}"/>
          </ac:spMkLst>
        </pc:spChg>
        <pc:spChg chg="mod">
          <ac:chgData name="steven sherman" userId="e28de14857267747" providerId="LiveId" clId="{298E80EA-72BD-4D09-B12D-1A60F6C60E87}" dt="2026-04-09T20:14:03.477" v="181" actId="164"/>
          <ac:spMkLst>
            <pc:docMk/>
            <pc:sldMk cId="209458992" sldId="260"/>
            <ac:spMk id="44" creationId="{C5BFB1AA-E7DB-D6DA-32BC-DFDF25F46CE4}"/>
          </ac:spMkLst>
        </pc:spChg>
        <pc:spChg chg="mod">
          <ac:chgData name="steven sherman" userId="e28de14857267747" providerId="LiveId" clId="{298E80EA-72BD-4D09-B12D-1A60F6C60E87}" dt="2026-04-09T20:14:03.477" v="181" actId="164"/>
          <ac:spMkLst>
            <pc:docMk/>
            <pc:sldMk cId="209458992" sldId="260"/>
            <ac:spMk id="45" creationId="{8D9812F0-5541-39B4-9CAD-E87689288D18}"/>
          </ac:spMkLst>
        </pc:spChg>
        <pc:spChg chg="mod">
          <ac:chgData name="steven sherman" userId="e28de14857267747" providerId="LiveId" clId="{298E80EA-72BD-4D09-B12D-1A60F6C60E87}" dt="2026-04-09T20:14:10.039" v="182" actId="164"/>
          <ac:spMkLst>
            <pc:docMk/>
            <pc:sldMk cId="209458992" sldId="260"/>
            <ac:spMk id="47" creationId="{8EAAE664-E2C0-56A3-AAEA-2C7A9B01898D}"/>
          </ac:spMkLst>
        </pc:spChg>
        <pc:spChg chg="mod">
          <ac:chgData name="steven sherman" userId="e28de14857267747" providerId="LiveId" clId="{298E80EA-72BD-4D09-B12D-1A60F6C60E87}" dt="2026-04-09T20:14:10.039" v="182" actId="164"/>
          <ac:spMkLst>
            <pc:docMk/>
            <pc:sldMk cId="209458992" sldId="260"/>
            <ac:spMk id="48" creationId="{D569F461-2415-018E-98A4-B6907C581FAA}"/>
          </ac:spMkLst>
        </pc:spChg>
        <pc:spChg chg="mod">
          <ac:chgData name="steven sherman" userId="e28de14857267747" providerId="LiveId" clId="{298E80EA-72BD-4D09-B12D-1A60F6C60E87}" dt="2026-04-09T20:14:10.039" v="182" actId="164"/>
          <ac:spMkLst>
            <pc:docMk/>
            <pc:sldMk cId="209458992" sldId="260"/>
            <ac:spMk id="49" creationId="{6447FE2A-9A44-2AC9-70EB-C0DA9EA02C13}"/>
          </ac:spMkLst>
        </pc:spChg>
        <pc:spChg chg="mod">
          <ac:chgData name="steven sherman" userId="e28de14857267747" providerId="LiveId" clId="{298E80EA-72BD-4D09-B12D-1A60F6C60E87}" dt="2026-04-09T20:14:16.482" v="183" actId="164"/>
          <ac:spMkLst>
            <pc:docMk/>
            <pc:sldMk cId="209458992" sldId="260"/>
            <ac:spMk id="51" creationId="{5023F74D-8574-48F5-2A1F-E44D08919E35}"/>
          </ac:spMkLst>
        </pc:spChg>
        <pc:spChg chg="mod">
          <ac:chgData name="steven sherman" userId="e28de14857267747" providerId="LiveId" clId="{298E80EA-72BD-4D09-B12D-1A60F6C60E87}" dt="2026-04-09T20:14:16.482" v="183" actId="164"/>
          <ac:spMkLst>
            <pc:docMk/>
            <pc:sldMk cId="209458992" sldId="260"/>
            <ac:spMk id="52" creationId="{7D478226-1DC6-5CB2-7960-65A61E1D4A19}"/>
          </ac:spMkLst>
        </pc:spChg>
        <pc:spChg chg="mod">
          <ac:chgData name="steven sherman" userId="e28de14857267747" providerId="LiveId" clId="{298E80EA-72BD-4D09-B12D-1A60F6C60E87}" dt="2026-04-09T20:14:16.482" v="183" actId="164"/>
          <ac:spMkLst>
            <pc:docMk/>
            <pc:sldMk cId="209458992" sldId="260"/>
            <ac:spMk id="53" creationId="{5A8D6F3B-C40A-FB9F-12CD-5EA67A2C7F9F}"/>
          </ac:spMkLst>
        </pc:spChg>
        <pc:grpChg chg="add mod">
          <ac:chgData name="steven sherman" userId="e28de14857267747" providerId="LiveId" clId="{298E80EA-72BD-4D09-B12D-1A60F6C60E87}" dt="2026-04-09T20:14:31.270" v="185" actId="554"/>
          <ac:grpSpMkLst>
            <pc:docMk/>
            <pc:sldMk cId="209458992" sldId="260"/>
            <ac:grpSpMk id="11" creationId="{55616816-29D6-6E3F-E960-A8787EED41A8}"/>
          </ac:grpSpMkLst>
        </pc:grpChg>
        <pc:grpChg chg="add mod">
          <ac:chgData name="steven sherman" userId="e28de14857267747" providerId="LiveId" clId="{298E80EA-72BD-4D09-B12D-1A60F6C60E87}" dt="2026-04-09T20:14:36.226" v="186" actId="408"/>
          <ac:grpSpMkLst>
            <pc:docMk/>
            <pc:sldMk cId="209458992" sldId="260"/>
            <ac:grpSpMk id="15" creationId="{62B614F2-C362-6E12-209F-478D1ECE11A2}"/>
          </ac:grpSpMkLst>
        </pc:grpChg>
        <pc:grpChg chg="add mod">
          <ac:chgData name="steven sherman" userId="e28de14857267747" providerId="LiveId" clId="{298E80EA-72BD-4D09-B12D-1A60F6C60E87}" dt="2026-04-09T20:14:36.226" v="186" actId="408"/>
          <ac:grpSpMkLst>
            <pc:docMk/>
            <pc:sldMk cId="209458992" sldId="260"/>
            <ac:grpSpMk id="16" creationId="{880C10A9-9095-DC9A-37D0-A4B8610A669F}"/>
          </ac:grpSpMkLst>
        </pc:grpChg>
        <pc:grpChg chg="add mod">
          <ac:chgData name="steven sherman" userId="e28de14857267747" providerId="LiveId" clId="{298E80EA-72BD-4D09-B12D-1A60F6C60E87}" dt="2026-04-09T20:14:31.270" v="185" actId="554"/>
          <ac:grpSpMkLst>
            <pc:docMk/>
            <pc:sldMk cId="209458992" sldId="260"/>
            <ac:grpSpMk id="17" creationId="{71092D13-C898-2AF6-F100-A40F61EFCE29}"/>
          </ac:grpSpMkLst>
        </pc:grpChg>
        <pc:grpChg chg="add mod">
          <ac:chgData name="steven sherman" userId="e28de14857267747" providerId="LiveId" clId="{298E80EA-72BD-4D09-B12D-1A60F6C60E87}" dt="2026-04-09T20:14:47.387" v="187" actId="554"/>
          <ac:grpSpMkLst>
            <pc:docMk/>
            <pc:sldMk cId="209458992" sldId="260"/>
            <ac:grpSpMk id="18" creationId="{325A562B-4022-88BC-AD0C-09A631B9B1B9}"/>
          </ac:grpSpMkLst>
        </pc:grpChg>
        <pc:grpChg chg="add mod">
          <ac:chgData name="steven sherman" userId="e28de14857267747" providerId="LiveId" clId="{298E80EA-72BD-4D09-B12D-1A60F6C60E87}" dt="2026-04-09T20:14:47.387" v="187" actId="554"/>
          <ac:grpSpMkLst>
            <pc:docMk/>
            <pc:sldMk cId="209458992" sldId="260"/>
            <ac:grpSpMk id="19" creationId="{A7576F41-84CF-44D6-8910-8550EF6B1ED7}"/>
          </ac:grpSpMkLst>
        </pc:grpChg>
        <pc:grpChg chg="add mod">
          <ac:chgData name="steven sherman" userId="e28de14857267747" providerId="LiveId" clId="{298E80EA-72BD-4D09-B12D-1A60F6C60E87}" dt="2026-04-09T20:14:47.387" v="187" actId="554"/>
          <ac:grpSpMkLst>
            <pc:docMk/>
            <pc:sldMk cId="209458992" sldId="260"/>
            <ac:grpSpMk id="20" creationId="{53EA098D-1874-2794-EEA9-94E21F40EB8D}"/>
          </ac:grpSpMkLst>
        </pc:grpChg>
        <pc:grpChg chg="add mod">
          <ac:chgData name="steven sherman" userId="e28de14857267747" providerId="LiveId" clId="{298E80EA-72BD-4D09-B12D-1A60F6C60E87}" dt="2026-04-09T20:14:47.387" v="187" actId="554"/>
          <ac:grpSpMkLst>
            <pc:docMk/>
            <pc:sldMk cId="209458992" sldId="260"/>
            <ac:grpSpMk id="21" creationId="{DE25D303-9BDC-AFA2-45E8-532F1C0C8F73}"/>
          </ac:grpSpMkLst>
        </pc:grpChg>
      </pc:sldChg>
      <pc:sldChg chg="addSp delSp modSp add mod">
        <pc:chgData name="steven sherman" userId="e28de14857267747" providerId="LiveId" clId="{298E80EA-72BD-4D09-B12D-1A60F6C60E87}" dt="2026-04-09T20:11:13.786" v="167" actId="1076"/>
        <pc:sldMkLst>
          <pc:docMk/>
          <pc:sldMk cId="1802292613" sldId="261"/>
        </pc:sldMkLst>
        <pc:spChg chg="mod topLvl">
          <ac:chgData name="steven sherman" userId="e28de14857267747" providerId="LiveId" clId="{298E80EA-72BD-4D09-B12D-1A60F6C60E87}" dt="2026-04-09T20:09:33.146" v="155" actId="164"/>
          <ac:spMkLst>
            <pc:docMk/>
            <pc:sldMk cId="1802292613" sldId="261"/>
            <ac:spMk id="4" creationId="{B8DD3BBC-9B24-D0C9-36A5-438EF0F6AE23}"/>
          </ac:spMkLst>
        </pc:spChg>
        <pc:spChg chg="mod topLvl">
          <ac:chgData name="steven sherman" userId="e28de14857267747" providerId="LiveId" clId="{298E80EA-72BD-4D09-B12D-1A60F6C60E87}" dt="2026-04-09T20:09:33.146" v="155" actId="164"/>
          <ac:spMkLst>
            <pc:docMk/>
            <pc:sldMk cId="1802292613" sldId="261"/>
            <ac:spMk id="6" creationId="{84E60855-4008-DDE5-B6A7-9FDDE4DF2DFD}"/>
          </ac:spMkLst>
        </pc:spChg>
        <pc:spChg chg="mod topLvl">
          <ac:chgData name="steven sherman" userId="e28de14857267747" providerId="LiveId" clId="{298E80EA-72BD-4D09-B12D-1A60F6C60E87}" dt="2026-04-09T20:09:33.146" v="155" actId="164"/>
          <ac:spMkLst>
            <pc:docMk/>
            <pc:sldMk cId="1802292613" sldId="261"/>
            <ac:spMk id="9" creationId="{4A9CD1D3-7229-EAC9-261D-06BC5D60DF91}"/>
          </ac:spMkLst>
        </pc:spChg>
        <pc:spChg chg="del">
          <ac:chgData name="steven sherman" userId="e28de14857267747" providerId="LiveId" clId="{298E80EA-72BD-4D09-B12D-1A60F6C60E87}" dt="2026-04-09T20:09:26.234" v="154" actId="478"/>
          <ac:spMkLst>
            <pc:docMk/>
            <pc:sldMk cId="1802292613" sldId="261"/>
            <ac:spMk id="12" creationId="{685730EC-521D-CF73-6259-22318F61A4A9}"/>
          </ac:spMkLst>
        </pc:spChg>
        <pc:spChg chg="del">
          <ac:chgData name="steven sherman" userId="e28de14857267747" providerId="LiveId" clId="{298E80EA-72BD-4D09-B12D-1A60F6C60E87}" dt="2026-04-09T20:09:26.234" v="154" actId="478"/>
          <ac:spMkLst>
            <pc:docMk/>
            <pc:sldMk cId="1802292613" sldId="261"/>
            <ac:spMk id="13" creationId="{5B9406EC-B511-A6D8-0878-B03A3C16F41A}"/>
          </ac:spMkLst>
        </pc:spChg>
        <pc:spChg chg="del">
          <ac:chgData name="steven sherman" userId="e28de14857267747" providerId="LiveId" clId="{298E80EA-72BD-4D09-B12D-1A60F6C60E87}" dt="2026-04-09T20:09:26.234" v="154" actId="478"/>
          <ac:spMkLst>
            <pc:docMk/>
            <pc:sldMk cId="1802292613" sldId="261"/>
            <ac:spMk id="14" creationId="{8D257E08-2440-0416-6C4C-D62C6A58005E}"/>
          </ac:spMkLst>
        </pc:spChg>
        <pc:spChg chg="del">
          <ac:chgData name="steven sherman" userId="e28de14857267747" providerId="LiveId" clId="{298E80EA-72BD-4D09-B12D-1A60F6C60E87}" dt="2026-04-09T20:09:26.234" v="154" actId="478"/>
          <ac:spMkLst>
            <pc:docMk/>
            <pc:sldMk cId="1802292613" sldId="261"/>
            <ac:spMk id="16" creationId="{17BE9D58-DAC0-E88D-9EFA-00573FE02D4D}"/>
          </ac:spMkLst>
        </pc:spChg>
        <pc:spChg chg="del">
          <ac:chgData name="steven sherman" userId="e28de14857267747" providerId="LiveId" clId="{298E80EA-72BD-4D09-B12D-1A60F6C60E87}" dt="2026-04-09T20:09:26.234" v="154" actId="478"/>
          <ac:spMkLst>
            <pc:docMk/>
            <pc:sldMk cId="1802292613" sldId="261"/>
            <ac:spMk id="17" creationId="{6F9D9180-893B-EE89-A177-0744D88B4D17}"/>
          </ac:spMkLst>
        </pc:spChg>
        <pc:spChg chg="del">
          <ac:chgData name="steven sherman" userId="e28de14857267747" providerId="LiveId" clId="{298E80EA-72BD-4D09-B12D-1A60F6C60E87}" dt="2026-04-09T20:09:26.234" v="154" actId="478"/>
          <ac:spMkLst>
            <pc:docMk/>
            <pc:sldMk cId="1802292613" sldId="261"/>
            <ac:spMk id="18" creationId="{DBF0B5AF-DB43-EF77-D69F-99AD4B04203E}"/>
          </ac:spMkLst>
        </pc:spChg>
        <pc:spChg chg="add del mod">
          <ac:chgData name="steven sherman" userId="e28de14857267747" providerId="LiveId" clId="{298E80EA-72BD-4D09-B12D-1A60F6C60E87}" dt="2026-04-09T20:09:05.250" v="148" actId="478"/>
          <ac:spMkLst>
            <pc:docMk/>
            <pc:sldMk cId="1802292613" sldId="261"/>
            <ac:spMk id="19" creationId="{6B74F9DE-331C-2523-FA19-AC0B5B01AF2C}"/>
          </ac:spMkLst>
        </pc:spChg>
        <pc:spChg chg="del">
          <ac:chgData name="steven sherman" userId="e28de14857267747" providerId="LiveId" clId="{298E80EA-72BD-4D09-B12D-1A60F6C60E87}" dt="2026-04-09T20:09:26.234" v="154" actId="478"/>
          <ac:spMkLst>
            <pc:docMk/>
            <pc:sldMk cId="1802292613" sldId="261"/>
            <ac:spMk id="20" creationId="{DB0EC44E-1EBB-1E95-AE50-8CDDC9159F15}"/>
          </ac:spMkLst>
        </pc:spChg>
        <pc:spChg chg="del">
          <ac:chgData name="steven sherman" userId="e28de14857267747" providerId="LiveId" clId="{298E80EA-72BD-4D09-B12D-1A60F6C60E87}" dt="2026-04-09T20:09:26.234" v="154" actId="478"/>
          <ac:spMkLst>
            <pc:docMk/>
            <pc:sldMk cId="1802292613" sldId="261"/>
            <ac:spMk id="21" creationId="{8BE3E2BD-B3A4-0733-200A-92D364F9BF1E}"/>
          </ac:spMkLst>
        </pc:spChg>
        <pc:spChg chg="del">
          <ac:chgData name="steven sherman" userId="e28de14857267747" providerId="LiveId" clId="{298E80EA-72BD-4D09-B12D-1A60F6C60E87}" dt="2026-04-09T20:09:26.234" v="154" actId="478"/>
          <ac:spMkLst>
            <pc:docMk/>
            <pc:sldMk cId="1802292613" sldId="261"/>
            <ac:spMk id="22" creationId="{05DE03AC-3053-B525-B049-B44FD919143C}"/>
          </ac:spMkLst>
        </pc:spChg>
        <pc:spChg chg="del">
          <ac:chgData name="steven sherman" userId="e28de14857267747" providerId="LiveId" clId="{298E80EA-72BD-4D09-B12D-1A60F6C60E87}" dt="2026-04-09T20:11:02.378" v="165" actId="478"/>
          <ac:spMkLst>
            <pc:docMk/>
            <pc:sldMk cId="1802292613" sldId="261"/>
            <ac:spMk id="24" creationId="{2759487F-EA3B-5520-719B-CE706FCB726C}"/>
          </ac:spMkLst>
        </pc:spChg>
        <pc:spChg chg="del">
          <ac:chgData name="steven sherman" userId="e28de14857267747" providerId="LiveId" clId="{298E80EA-72BD-4D09-B12D-1A60F6C60E87}" dt="2026-04-09T20:11:02.378" v="165" actId="478"/>
          <ac:spMkLst>
            <pc:docMk/>
            <pc:sldMk cId="1802292613" sldId="261"/>
            <ac:spMk id="25" creationId="{497E297B-8DD2-3E53-E739-5A0F560FF9DD}"/>
          </ac:spMkLst>
        </pc:spChg>
        <pc:spChg chg="del">
          <ac:chgData name="steven sherman" userId="e28de14857267747" providerId="LiveId" clId="{298E80EA-72BD-4D09-B12D-1A60F6C60E87}" dt="2026-04-09T20:11:02.378" v="165" actId="478"/>
          <ac:spMkLst>
            <pc:docMk/>
            <pc:sldMk cId="1802292613" sldId="261"/>
            <ac:spMk id="26" creationId="{1B23C373-B7C7-CB80-668C-DE8C6E867506}"/>
          </ac:spMkLst>
        </pc:spChg>
        <pc:spChg chg="del">
          <ac:chgData name="steven sherman" userId="e28de14857267747" providerId="LiveId" clId="{298E80EA-72BD-4D09-B12D-1A60F6C60E87}" dt="2026-04-09T20:11:02.378" v="165" actId="478"/>
          <ac:spMkLst>
            <pc:docMk/>
            <pc:sldMk cId="1802292613" sldId="261"/>
            <ac:spMk id="28" creationId="{84CE8311-1002-E7F4-FDCB-B381B78567F0}"/>
          </ac:spMkLst>
        </pc:spChg>
        <pc:spChg chg="del">
          <ac:chgData name="steven sherman" userId="e28de14857267747" providerId="LiveId" clId="{298E80EA-72BD-4D09-B12D-1A60F6C60E87}" dt="2026-04-09T20:11:02.378" v="165" actId="478"/>
          <ac:spMkLst>
            <pc:docMk/>
            <pc:sldMk cId="1802292613" sldId="261"/>
            <ac:spMk id="29" creationId="{2BEA9DF8-BBAA-6FAA-CCA8-FB85C8BFC125}"/>
          </ac:spMkLst>
        </pc:spChg>
        <pc:spChg chg="del">
          <ac:chgData name="steven sherman" userId="e28de14857267747" providerId="LiveId" clId="{298E80EA-72BD-4D09-B12D-1A60F6C60E87}" dt="2026-04-09T20:11:02.378" v="165" actId="478"/>
          <ac:spMkLst>
            <pc:docMk/>
            <pc:sldMk cId="1802292613" sldId="261"/>
            <ac:spMk id="30" creationId="{ABB26F9E-96E2-028C-C6F8-69D0F451870A}"/>
          </ac:spMkLst>
        </pc:spChg>
        <pc:spChg chg="mod">
          <ac:chgData name="steven sherman" userId="e28de14857267747" providerId="LiveId" clId="{298E80EA-72BD-4D09-B12D-1A60F6C60E87}" dt="2026-04-09T20:09:42.600" v="156"/>
          <ac:spMkLst>
            <pc:docMk/>
            <pc:sldMk cId="1802292613" sldId="261"/>
            <ac:spMk id="31" creationId="{6887B61D-D384-537E-A0B4-D355A1C70842}"/>
          </ac:spMkLst>
        </pc:spChg>
        <pc:spChg chg="del">
          <ac:chgData name="steven sherman" userId="e28de14857267747" providerId="LiveId" clId="{298E80EA-72BD-4D09-B12D-1A60F6C60E87}" dt="2026-04-09T20:11:02.378" v="165" actId="478"/>
          <ac:spMkLst>
            <pc:docMk/>
            <pc:sldMk cId="1802292613" sldId="261"/>
            <ac:spMk id="32" creationId="{31C2C03C-FD58-3246-AE8E-9101440047BF}"/>
          </ac:spMkLst>
        </pc:spChg>
        <pc:spChg chg="del">
          <ac:chgData name="steven sherman" userId="e28de14857267747" providerId="LiveId" clId="{298E80EA-72BD-4D09-B12D-1A60F6C60E87}" dt="2026-04-09T20:11:02.378" v="165" actId="478"/>
          <ac:spMkLst>
            <pc:docMk/>
            <pc:sldMk cId="1802292613" sldId="261"/>
            <ac:spMk id="33" creationId="{EDAF6E1F-808A-1EA0-A41D-EE16FD433D88}"/>
          </ac:spMkLst>
        </pc:spChg>
        <pc:spChg chg="del">
          <ac:chgData name="steven sherman" userId="e28de14857267747" providerId="LiveId" clId="{298E80EA-72BD-4D09-B12D-1A60F6C60E87}" dt="2026-04-09T20:11:02.378" v="165" actId="478"/>
          <ac:spMkLst>
            <pc:docMk/>
            <pc:sldMk cId="1802292613" sldId="261"/>
            <ac:spMk id="34" creationId="{49383C46-BB75-84F9-1AEF-27D1B89195E3}"/>
          </ac:spMkLst>
        </pc:spChg>
        <pc:spChg chg="mod">
          <ac:chgData name="steven sherman" userId="e28de14857267747" providerId="LiveId" clId="{298E80EA-72BD-4D09-B12D-1A60F6C60E87}" dt="2026-04-09T20:09:42.600" v="156"/>
          <ac:spMkLst>
            <pc:docMk/>
            <pc:sldMk cId="1802292613" sldId="261"/>
            <ac:spMk id="35" creationId="{0C563043-25E0-B1A6-35B9-3CA8CB430978}"/>
          </ac:spMkLst>
        </pc:spChg>
        <pc:spChg chg="del">
          <ac:chgData name="steven sherman" userId="e28de14857267747" providerId="LiveId" clId="{298E80EA-72BD-4D09-B12D-1A60F6C60E87}" dt="2026-04-09T20:10:54.274" v="163" actId="478"/>
          <ac:spMkLst>
            <pc:docMk/>
            <pc:sldMk cId="1802292613" sldId="261"/>
            <ac:spMk id="36" creationId="{78623768-C9D3-343C-1B2C-B2BA9523F80E}"/>
          </ac:spMkLst>
        </pc:spChg>
        <pc:spChg chg="del">
          <ac:chgData name="steven sherman" userId="e28de14857267747" providerId="LiveId" clId="{298E80EA-72BD-4D09-B12D-1A60F6C60E87}" dt="2026-04-09T20:10:57.894" v="164" actId="478"/>
          <ac:spMkLst>
            <pc:docMk/>
            <pc:sldMk cId="1802292613" sldId="261"/>
            <ac:spMk id="37" creationId="{6D94CF27-827F-5A5E-42AD-E7D8A24AA0F8}"/>
          </ac:spMkLst>
        </pc:spChg>
        <pc:spChg chg="del">
          <ac:chgData name="steven sherman" userId="e28de14857267747" providerId="LiveId" clId="{298E80EA-72BD-4D09-B12D-1A60F6C60E87}" dt="2026-04-09T20:10:57.894" v="164" actId="478"/>
          <ac:spMkLst>
            <pc:docMk/>
            <pc:sldMk cId="1802292613" sldId="261"/>
            <ac:spMk id="38" creationId="{9DA6F21E-D10C-9510-C92B-503B679C069B}"/>
          </ac:spMkLst>
        </pc:spChg>
        <pc:spChg chg="mod">
          <ac:chgData name="steven sherman" userId="e28de14857267747" providerId="LiveId" clId="{298E80EA-72BD-4D09-B12D-1A60F6C60E87}" dt="2026-04-09T20:09:42.600" v="156"/>
          <ac:spMkLst>
            <pc:docMk/>
            <pc:sldMk cId="1802292613" sldId="261"/>
            <ac:spMk id="39" creationId="{1B9FE137-6648-F589-3773-83E04C98EC18}"/>
          </ac:spMkLst>
        </pc:spChg>
        <pc:spChg chg="mod">
          <ac:chgData name="steven sherman" userId="e28de14857267747" providerId="LiveId" clId="{298E80EA-72BD-4D09-B12D-1A60F6C60E87}" dt="2026-04-09T20:10:19.388" v="159"/>
          <ac:spMkLst>
            <pc:docMk/>
            <pc:sldMk cId="1802292613" sldId="261"/>
            <ac:spMk id="43" creationId="{27E87BB5-BCF7-F5CB-5C9C-D0301D722EC5}"/>
          </ac:spMkLst>
        </pc:spChg>
        <pc:spChg chg="mod">
          <ac:chgData name="steven sherman" userId="e28de14857267747" providerId="LiveId" clId="{298E80EA-72BD-4D09-B12D-1A60F6C60E87}" dt="2026-04-09T20:10:19.388" v="159"/>
          <ac:spMkLst>
            <pc:docMk/>
            <pc:sldMk cId="1802292613" sldId="261"/>
            <ac:spMk id="44" creationId="{2923668D-D1EC-C3D6-EF7D-1357DBB2A610}"/>
          </ac:spMkLst>
        </pc:spChg>
        <pc:spChg chg="mod">
          <ac:chgData name="steven sherman" userId="e28de14857267747" providerId="LiveId" clId="{298E80EA-72BD-4D09-B12D-1A60F6C60E87}" dt="2026-04-09T20:10:19.388" v="159"/>
          <ac:spMkLst>
            <pc:docMk/>
            <pc:sldMk cId="1802292613" sldId="261"/>
            <ac:spMk id="45" creationId="{55B773C2-48A4-9BAE-2C2A-857F15BE74EF}"/>
          </ac:spMkLst>
        </pc:spChg>
        <pc:spChg chg="mod">
          <ac:chgData name="steven sherman" userId="e28de14857267747" providerId="LiveId" clId="{298E80EA-72BD-4D09-B12D-1A60F6C60E87}" dt="2026-04-09T20:10:19.388" v="159"/>
          <ac:spMkLst>
            <pc:docMk/>
            <pc:sldMk cId="1802292613" sldId="261"/>
            <ac:spMk id="49" creationId="{E6F0DC01-9EDB-37AE-7F28-327FCB2B6363}"/>
          </ac:spMkLst>
        </pc:spChg>
        <pc:spChg chg="mod">
          <ac:chgData name="steven sherman" userId="e28de14857267747" providerId="LiveId" clId="{298E80EA-72BD-4D09-B12D-1A60F6C60E87}" dt="2026-04-09T20:10:19.388" v="159"/>
          <ac:spMkLst>
            <pc:docMk/>
            <pc:sldMk cId="1802292613" sldId="261"/>
            <ac:spMk id="50" creationId="{1AC52594-A537-ABC3-E0AF-C8049E0086DB}"/>
          </ac:spMkLst>
        </pc:spChg>
        <pc:spChg chg="mod">
          <ac:chgData name="steven sherman" userId="e28de14857267747" providerId="LiveId" clId="{298E80EA-72BD-4D09-B12D-1A60F6C60E87}" dt="2026-04-09T20:10:19.388" v="159"/>
          <ac:spMkLst>
            <pc:docMk/>
            <pc:sldMk cId="1802292613" sldId="261"/>
            <ac:spMk id="51" creationId="{8E6BE2A5-9273-A28C-E901-A9584CFDF565}"/>
          </ac:spMkLst>
        </pc:spChg>
        <pc:spChg chg="mod">
          <ac:chgData name="steven sherman" userId="e28de14857267747" providerId="LiveId" clId="{298E80EA-72BD-4D09-B12D-1A60F6C60E87}" dt="2026-04-09T20:11:07.865" v="166"/>
          <ac:spMkLst>
            <pc:docMk/>
            <pc:sldMk cId="1802292613" sldId="261"/>
            <ac:spMk id="55" creationId="{153E7BE0-9B89-081F-F4D3-87F87AF01864}"/>
          </ac:spMkLst>
        </pc:spChg>
        <pc:spChg chg="mod">
          <ac:chgData name="steven sherman" userId="e28de14857267747" providerId="LiveId" clId="{298E80EA-72BD-4D09-B12D-1A60F6C60E87}" dt="2026-04-09T20:11:07.865" v="166"/>
          <ac:spMkLst>
            <pc:docMk/>
            <pc:sldMk cId="1802292613" sldId="261"/>
            <ac:spMk id="56" creationId="{9BF82FB9-67D4-D310-E44A-4824568366E5}"/>
          </ac:spMkLst>
        </pc:spChg>
        <pc:spChg chg="mod">
          <ac:chgData name="steven sherman" userId="e28de14857267747" providerId="LiveId" clId="{298E80EA-72BD-4D09-B12D-1A60F6C60E87}" dt="2026-04-09T20:11:07.865" v="166"/>
          <ac:spMkLst>
            <pc:docMk/>
            <pc:sldMk cId="1802292613" sldId="261"/>
            <ac:spMk id="57" creationId="{7433DF0C-0038-377A-FB11-337921B85596}"/>
          </ac:spMkLst>
        </pc:spChg>
        <pc:spChg chg="mod">
          <ac:chgData name="steven sherman" userId="e28de14857267747" providerId="LiveId" clId="{298E80EA-72BD-4D09-B12D-1A60F6C60E87}" dt="2026-04-09T20:11:07.865" v="166"/>
          <ac:spMkLst>
            <pc:docMk/>
            <pc:sldMk cId="1802292613" sldId="261"/>
            <ac:spMk id="61" creationId="{BBF609E6-B3C1-C74E-C4D1-D79E82048AF4}"/>
          </ac:spMkLst>
        </pc:spChg>
        <pc:spChg chg="mod">
          <ac:chgData name="steven sherman" userId="e28de14857267747" providerId="LiveId" clId="{298E80EA-72BD-4D09-B12D-1A60F6C60E87}" dt="2026-04-09T20:11:07.865" v="166"/>
          <ac:spMkLst>
            <pc:docMk/>
            <pc:sldMk cId="1802292613" sldId="261"/>
            <ac:spMk id="62" creationId="{871828A0-9974-D916-0E9B-A71CBC230EAD}"/>
          </ac:spMkLst>
        </pc:spChg>
        <pc:spChg chg="mod">
          <ac:chgData name="steven sherman" userId="e28de14857267747" providerId="LiveId" clId="{298E80EA-72BD-4D09-B12D-1A60F6C60E87}" dt="2026-04-09T20:11:07.865" v="166"/>
          <ac:spMkLst>
            <pc:docMk/>
            <pc:sldMk cId="1802292613" sldId="261"/>
            <ac:spMk id="63" creationId="{4D6A81F6-0658-D6E3-7AEC-58A6E310ECEE}"/>
          </ac:spMkLst>
        </pc:spChg>
        <pc:spChg chg="mod">
          <ac:chgData name="steven sherman" userId="e28de14857267747" providerId="LiveId" clId="{298E80EA-72BD-4D09-B12D-1A60F6C60E87}" dt="2026-04-09T20:11:07.865" v="166"/>
          <ac:spMkLst>
            <pc:docMk/>
            <pc:sldMk cId="1802292613" sldId="261"/>
            <ac:spMk id="67" creationId="{3724C855-52A5-8285-C53A-39CE2988318A}"/>
          </ac:spMkLst>
        </pc:spChg>
        <pc:spChg chg="mod">
          <ac:chgData name="steven sherman" userId="e28de14857267747" providerId="LiveId" clId="{298E80EA-72BD-4D09-B12D-1A60F6C60E87}" dt="2026-04-09T20:11:07.865" v="166"/>
          <ac:spMkLst>
            <pc:docMk/>
            <pc:sldMk cId="1802292613" sldId="261"/>
            <ac:spMk id="68" creationId="{BFC055B1-D240-4E9A-47F6-0FE3C7D527FE}"/>
          </ac:spMkLst>
        </pc:spChg>
        <pc:spChg chg="mod">
          <ac:chgData name="steven sherman" userId="e28de14857267747" providerId="LiveId" clId="{298E80EA-72BD-4D09-B12D-1A60F6C60E87}" dt="2026-04-09T20:11:07.865" v="166"/>
          <ac:spMkLst>
            <pc:docMk/>
            <pc:sldMk cId="1802292613" sldId="261"/>
            <ac:spMk id="69" creationId="{8B62D046-8A8E-8335-66EE-BED9F9E84289}"/>
          </ac:spMkLst>
        </pc:spChg>
        <pc:grpChg chg="del">
          <ac:chgData name="steven sherman" userId="e28de14857267747" providerId="LiveId" clId="{298E80EA-72BD-4D09-B12D-1A60F6C60E87}" dt="2026-04-09T20:05:17.539" v="84" actId="165"/>
          <ac:grpSpMkLst>
            <pc:docMk/>
            <pc:sldMk cId="1802292613" sldId="261"/>
            <ac:grpSpMk id="2" creationId="{68BEFC35-5A00-EEA7-D423-C40000D5C21E}"/>
          </ac:grpSpMkLst>
        </pc:grpChg>
        <pc:grpChg chg="add mod">
          <ac:chgData name="steven sherman" userId="e28de14857267747" providerId="LiveId" clId="{298E80EA-72BD-4D09-B12D-1A60F6C60E87}" dt="2026-04-09T20:10:39.965" v="161" actId="554"/>
          <ac:grpSpMkLst>
            <pc:docMk/>
            <pc:sldMk cId="1802292613" sldId="261"/>
            <ac:grpSpMk id="23" creationId="{E41C589F-D93F-5DCC-8AFC-83A37A41AFF8}"/>
          </ac:grpSpMkLst>
        </pc:grpChg>
        <pc:grpChg chg="add mod">
          <ac:chgData name="steven sherman" userId="e28de14857267747" providerId="LiveId" clId="{298E80EA-72BD-4D09-B12D-1A60F6C60E87}" dt="2026-04-09T20:10:45.541" v="162" actId="408"/>
          <ac:grpSpMkLst>
            <pc:docMk/>
            <pc:sldMk cId="1802292613" sldId="261"/>
            <ac:grpSpMk id="27" creationId="{F930ABCC-3A1D-B65C-2D35-E570AEC8572E}"/>
          </ac:grpSpMkLst>
        </pc:grpChg>
        <pc:grpChg chg="add mod">
          <ac:chgData name="steven sherman" userId="e28de14857267747" providerId="LiveId" clId="{298E80EA-72BD-4D09-B12D-1A60F6C60E87}" dt="2026-04-09T20:10:45.541" v="162" actId="408"/>
          <ac:grpSpMkLst>
            <pc:docMk/>
            <pc:sldMk cId="1802292613" sldId="261"/>
            <ac:grpSpMk id="42" creationId="{5DB94D18-D994-9935-8631-B74ED3246A11}"/>
          </ac:grpSpMkLst>
        </pc:grpChg>
        <pc:grpChg chg="add mod">
          <ac:chgData name="steven sherman" userId="e28de14857267747" providerId="LiveId" clId="{298E80EA-72BD-4D09-B12D-1A60F6C60E87}" dt="2026-04-09T20:10:39.965" v="161" actId="554"/>
          <ac:grpSpMkLst>
            <pc:docMk/>
            <pc:sldMk cId="1802292613" sldId="261"/>
            <ac:grpSpMk id="48" creationId="{8C0A6153-AE47-7752-28B5-F8F747E2068D}"/>
          </ac:grpSpMkLst>
        </pc:grpChg>
        <pc:grpChg chg="add mod">
          <ac:chgData name="steven sherman" userId="e28de14857267747" providerId="LiveId" clId="{298E80EA-72BD-4D09-B12D-1A60F6C60E87}" dt="2026-04-09T20:11:13.786" v="167" actId="1076"/>
          <ac:grpSpMkLst>
            <pc:docMk/>
            <pc:sldMk cId="1802292613" sldId="261"/>
            <ac:grpSpMk id="54" creationId="{9E3E2B5E-1FFE-D2FA-A3EA-407B7E37B2AC}"/>
          </ac:grpSpMkLst>
        </pc:grpChg>
        <pc:grpChg chg="mod">
          <ac:chgData name="steven sherman" userId="e28de14857267747" providerId="LiveId" clId="{298E80EA-72BD-4D09-B12D-1A60F6C60E87}" dt="2026-04-09T20:11:13.786" v="167" actId="1076"/>
          <ac:grpSpMkLst>
            <pc:docMk/>
            <pc:sldMk cId="1802292613" sldId="261"/>
            <ac:grpSpMk id="60" creationId="{90468A9B-077C-E1EA-9646-2AAC09C26D3F}"/>
          </ac:grpSpMkLst>
        </pc:grpChg>
        <pc:grpChg chg="mod">
          <ac:chgData name="steven sherman" userId="e28de14857267747" providerId="LiveId" clId="{298E80EA-72BD-4D09-B12D-1A60F6C60E87}" dt="2026-04-09T20:11:13.786" v="167" actId="1076"/>
          <ac:grpSpMkLst>
            <pc:docMk/>
            <pc:sldMk cId="1802292613" sldId="261"/>
            <ac:grpSpMk id="66" creationId="{2509CB70-2EE8-8AEB-B30F-7BA4EC2379EE}"/>
          </ac:grpSpMkLst>
        </pc:grpChg>
        <pc:cxnChg chg="add mod">
          <ac:chgData name="steven sherman" userId="e28de14857267747" providerId="LiveId" clId="{298E80EA-72BD-4D09-B12D-1A60F6C60E87}" dt="2026-04-09T20:09:33.146" v="155" actId="164"/>
          <ac:cxnSpMkLst>
            <pc:docMk/>
            <pc:sldMk cId="1802292613" sldId="261"/>
            <ac:cxnSpMk id="5" creationId="{A520BB80-8A8C-9C2C-5D64-7CD14F48280E}"/>
          </ac:cxnSpMkLst>
        </pc:cxnChg>
        <pc:cxnChg chg="add mod">
          <ac:chgData name="steven sherman" userId="e28de14857267747" providerId="LiveId" clId="{298E80EA-72BD-4D09-B12D-1A60F6C60E87}" dt="2026-04-09T20:09:33.146" v="155" actId="164"/>
          <ac:cxnSpMkLst>
            <pc:docMk/>
            <pc:sldMk cId="1802292613" sldId="261"/>
            <ac:cxnSpMk id="8" creationId="{35905331-9FBB-B469-7B09-7A37EAD38D65}"/>
          </ac:cxnSpMkLst>
        </pc:cxnChg>
        <pc:cxnChg chg="add del mod">
          <ac:chgData name="steven sherman" userId="e28de14857267747" providerId="LiveId" clId="{298E80EA-72BD-4D09-B12D-1A60F6C60E87}" dt="2026-04-09T20:08:41.795" v="144" actId="478"/>
          <ac:cxnSpMkLst>
            <pc:docMk/>
            <pc:sldMk cId="1802292613" sldId="261"/>
            <ac:cxnSpMk id="11" creationId="{EB13B214-CC0F-0F76-30E5-C2880995D314}"/>
          </ac:cxnSpMkLst>
        </pc:cxnChg>
        <pc:cxnChg chg="add del mod">
          <ac:chgData name="steven sherman" userId="e28de14857267747" providerId="LiveId" clId="{298E80EA-72BD-4D09-B12D-1A60F6C60E87}" dt="2026-04-09T20:08:43.757" v="145" actId="478"/>
          <ac:cxnSpMkLst>
            <pc:docMk/>
            <pc:sldMk cId="1802292613" sldId="261"/>
            <ac:cxnSpMk id="15" creationId="{7AC5AA29-3CFD-79F4-F6DF-4715458BCA94}"/>
          </ac:cxnSpMkLst>
        </pc:cxnChg>
        <pc:cxnChg chg="mod">
          <ac:chgData name="steven sherman" userId="e28de14857267747" providerId="LiveId" clId="{298E80EA-72BD-4D09-B12D-1A60F6C60E87}" dt="2026-04-09T20:09:42.600" v="156"/>
          <ac:cxnSpMkLst>
            <pc:docMk/>
            <pc:sldMk cId="1802292613" sldId="261"/>
            <ac:cxnSpMk id="40" creationId="{426EA8C6-9883-B5DC-58FB-DD8F63CC04ED}"/>
          </ac:cxnSpMkLst>
        </pc:cxnChg>
        <pc:cxnChg chg="mod">
          <ac:chgData name="steven sherman" userId="e28de14857267747" providerId="LiveId" clId="{298E80EA-72BD-4D09-B12D-1A60F6C60E87}" dt="2026-04-09T20:09:42.600" v="156"/>
          <ac:cxnSpMkLst>
            <pc:docMk/>
            <pc:sldMk cId="1802292613" sldId="261"/>
            <ac:cxnSpMk id="41" creationId="{03F3AAFC-5E59-D075-81E6-DEDBC1130C4A}"/>
          </ac:cxnSpMkLst>
        </pc:cxnChg>
        <pc:cxnChg chg="mod">
          <ac:chgData name="steven sherman" userId="e28de14857267747" providerId="LiveId" clId="{298E80EA-72BD-4D09-B12D-1A60F6C60E87}" dt="2026-04-09T20:10:19.388" v="159"/>
          <ac:cxnSpMkLst>
            <pc:docMk/>
            <pc:sldMk cId="1802292613" sldId="261"/>
            <ac:cxnSpMk id="47" creationId="{BF3123EE-1B28-1A75-EAE0-2CB9A2D6A6B2}"/>
          </ac:cxnSpMkLst>
        </pc:cxnChg>
        <pc:cxnChg chg="mod">
          <ac:chgData name="steven sherman" userId="e28de14857267747" providerId="LiveId" clId="{298E80EA-72BD-4D09-B12D-1A60F6C60E87}" dt="2026-04-09T20:10:19.388" v="159"/>
          <ac:cxnSpMkLst>
            <pc:docMk/>
            <pc:sldMk cId="1802292613" sldId="261"/>
            <ac:cxnSpMk id="53" creationId="{B254DFC6-4B69-FAE1-2428-272AF5742CED}"/>
          </ac:cxnSpMkLst>
        </pc:cxnChg>
      </pc:sldChg>
    </pc:docChg>
  </pc:docChgLst>
  <pc:docChgLst>
    <pc:chgData name="steven sherman" userId="e28de14857267747" providerId="LiveId" clId="{39B179D0-4157-4A1A-8004-D1EB7A0A723E}"/>
    <pc:docChg chg="undo custSel addSld delSld modSld">
      <pc:chgData name="steven sherman" userId="e28de14857267747" providerId="LiveId" clId="{39B179D0-4157-4A1A-8004-D1EB7A0A723E}" dt="2026-03-28T17:30:40.665" v="33" actId="20577"/>
      <pc:docMkLst>
        <pc:docMk/>
      </pc:docMkLst>
      <pc:sldChg chg="modSp add mod">
        <pc:chgData name="steven sherman" userId="e28de14857267747" providerId="LiveId" clId="{39B179D0-4157-4A1A-8004-D1EB7A0A723E}" dt="2026-03-28T17:30:40.665" v="33" actId="20577"/>
        <pc:sldMkLst>
          <pc:docMk/>
          <pc:sldMk cId="209458992" sldId="260"/>
        </pc:sldMkLst>
        <pc:spChg chg="mod">
          <ac:chgData name="steven sherman" userId="e28de14857267747" providerId="LiveId" clId="{39B179D0-4157-4A1A-8004-D1EB7A0A723E}" dt="2026-03-28T17:29:19.801" v="24" actId="207"/>
          <ac:spMkLst>
            <pc:docMk/>
            <pc:sldMk cId="209458992" sldId="260"/>
            <ac:spMk id="3" creationId="{53635038-DB84-6230-9226-AB2C458ACB25}"/>
          </ac:spMkLst>
        </pc:spChg>
        <pc:spChg chg="mod">
          <ac:chgData name="steven sherman" userId="e28de14857267747" providerId="LiveId" clId="{39B179D0-4157-4A1A-8004-D1EB7A0A723E}" dt="2026-03-28T17:30:21.456" v="26" actId="207"/>
          <ac:spMkLst>
            <pc:docMk/>
            <pc:sldMk cId="209458992" sldId="260"/>
            <ac:spMk id="5" creationId="{2F87BE4D-F635-9E2D-87C2-8CEBB4552CDE}"/>
          </ac:spMkLst>
        </pc:spChg>
        <pc:spChg chg="mod">
          <ac:chgData name="steven sherman" userId="e28de14857267747" providerId="LiveId" clId="{39B179D0-4157-4A1A-8004-D1EB7A0A723E}" dt="2026-03-28T17:30:21.456" v="26" actId="207"/>
          <ac:spMkLst>
            <pc:docMk/>
            <pc:sldMk cId="209458992" sldId="260"/>
            <ac:spMk id="6" creationId="{14AE8806-7D95-C3FB-B2F1-D82A6D7F1387}"/>
          </ac:spMkLst>
        </pc:spChg>
        <pc:spChg chg="mod">
          <ac:chgData name="steven sherman" userId="e28de14857267747" providerId="LiveId" clId="{39B179D0-4157-4A1A-8004-D1EB7A0A723E}" dt="2026-03-28T17:30:30.957" v="29" actId="20577"/>
          <ac:spMkLst>
            <pc:docMk/>
            <pc:sldMk cId="209458992" sldId="260"/>
            <ac:spMk id="7" creationId="{94F0A744-0953-87BB-013C-4BFC70F49B1D}"/>
          </ac:spMkLst>
        </pc:spChg>
        <pc:spChg chg="mod">
          <ac:chgData name="steven sherman" userId="e28de14857267747" providerId="LiveId" clId="{39B179D0-4157-4A1A-8004-D1EB7A0A723E}" dt="2026-03-28T17:30:26.209" v="27" actId="20577"/>
          <ac:spMkLst>
            <pc:docMk/>
            <pc:sldMk cId="209458992" sldId="260"/>
            <ac:spMk id="9" creationId="{7190980B-7791-F66B-B5BB-B38C67882B0B}"/>
          </ac:spMkLst>
        </pc:spChg>
        <pc:spChg chg="mod">
          <ac:chgData name="steven sherman" userId="e28de14857267747" providerId="LiveId" clId="{39B179D0-4157-4A1A-8004-D1EB7A0A723E}" dt="2026-03-28T17:29:19.801" v="24" actId="207"/>
          <ac:spMkLst>
            <pc:docMk/>
            <pc:sldMk cId="209458992" sldId="260"/>
            <ac:spMk id="12" creationId="{4B030C42-2F59-CBC6-23DD-6E21F545EDF4}"/>
          </ac:spMkLst>
        </pc:spChg>
        <pc:spChg chg="mod">
          <ac:chgData name="steven sherman" userId="e28de14857267747" providerId="LiveId" clId="{39B179D0-4157-4A1A-8004-D1EB7A0A723E}" dt="2026-03-28T17:30:21.456" v="26" actId="207"/>
          <ac:spMkLst>
            <pc:docMk/>
            <pc:sldMk cId="209458992" sldId="260"/>
            <ac:spMk id="13" creationId="{2943135C-6D7F-1CD0-10A7-BD78FF63CFAE}"/>
          </ac:spMkLst>
        </pc:spChg>
        <pc:spChg chg="mod">
          <ac:chgData name="steven sherman" userId="e28de14857267747" providerId="LiveId" clId="{39B179D0-4157-4A1A-8004-D1EB7A0A723E}" dt="2026-03-28T17:30:28.788" v="28" actId="20577"/>
          <ac:spMkLst>
            <pc:docMk/>
            <pc:sldMk cId="209458992" sldId="260"/>
            <ac:spMk id="14" creationId="{65696EF2-09D1-6DB7-EED5-1A3BA8BB6289}"/>
          </ac:spMkLst>
        </pc:spChg>
        <pc:spChg chg="mod">
          <ac:chgData name="steven sherman" userId="e28de14857267747" providerId="LiveId" clId="{39B179D0-4157-4A1A-8004-D1EB7A0A723E}" dt="2026-03-28T17:29:19.801" v="24" actId="207"/>
          <ac:spMkLst>
            <pc:docMk/>
            <pc:sldMk cId="209458992" sldId="260"/>
            <ac:spMk id="39" creationId="{49D97D72-9527-A47D-066A-5BBAE59A8C7C}"/>
          </ac:spMkLst>
        </pc:spChg>
        <pc:spChg chg="mod">
          <ac:chgData name="steven sherman" userId="e28de14857267747" providerId="LiveId" clId="{39B179D0-4157-4A1A-8004-D1EB7A0A723E}" dt="2026-03-28T17:30:21.456" v="26" actId="207"/>
          <ac:spMkLst>
            <pc:docMk/>
            <pc:sldMk cId="209458992" sldId="260"/>
            <ac:spMk id="40" creationId="{BDB12D01-B720-C150-A2CB-FF13371689FD}"/>
          </ac:spMkLst>
        </pc:spChg>
        <pc:spChg chg="mod">
          <ac:chgData name="steven sherman" userId="e28de14857267747" providerId="LiveId" clId="{39B179D0-4157-4A1A-8004-D1EB7A0A723E}" dt="2026-03-28T17:30:33.625" v="30" actId="20577"/>
          <ac:spMkLst>
            <pc:docMk/>
            <pc:sldMk cId="209458992" sldId="260"/>
            <ac:spMk id="41" creationId="{3890D8FD-FF61-48D9-7900-9D56712E5B30}"/>
          </ac:spMkLst>
        </pc:spChg>
        <pc:spChg chg="mod">
          <ac:chgData name="steven sherman" userId="e28de14857267747" providerId="LiveId" clId="{39B179D0-4157-4A1A-8004-D1EB7A0A723E}" dt="2026-03-28T17:29:19.801" v="24" actId="207"/>
          <ac:spMkLst>
            <pc:docMk/>
            <pc:sldMk cId="209458992" sldId="260"/>
            <ac:spMk id="43" creationId="{F7E96E1A-8833-122D-4D75-2C5206877DB6}"/>
          </ac:spMkLst>
        </pc:spChg>
        <pc:spChg chg="mod">
          <ac:chgData name="steven sherman" userId="e28de14857267747" providerId="LiveId" clId="{39B179D0-4157-4A1A-8004-D1EB7A0A723E}" dt="2026-03-28T17:30:21.456" v="26" actId="207"/>
          <ac:spMkLst>
            <pc:docMk/>
            <pc:sldMk cId="209458992" sldId="260"/>
            <ac:spMk id="44" creationId="{C5BFB1AA-E7DB-D6DA-32BC-DFDF25F46CE4}"/>
          </ac:spMkLst>
        </pc:spChg>
        <pc:spChg chg="mod">
          <ac:chgData name="steven sherman" userId="e28de14857267747" providerId="LiveId" clId="{39B179D0-4157-4A1A-8004-D1EB7A0A723E}" dt="2026-03-28T17:30:36.689" v="31" actId="20577"/>
          <ac:spMkLst>
            <pc:docMk/>
            <pc:sldMk cId="209458992" sldId="260"/>
            <ac:spMk id="45" creationId="{8D9812F0-5541-39B4-9CAD-E87689288D18}"/>
          </ac:spMkLst>
        </pc:spChg>
        <pc:spChg chg="mod">
          <ac:chgData name="steven sherman" userId="e28de14857267747" providerId="LiveId" clId="{39B179D0-4157-4A1A-8004-D1EB7A0A723E}" dt="2026-03-28T17:29:19.801" v="24" actId="207"/>
          <ac:spMkLst>
            <pc:docMk/>
            <pc:sldMk cId="209458992" sldId="260"/>
            <ac:spMk id="47" creationId="{8EAAE664-E2C0-56A3-AAEA-2C7A9B01898D}"/>
          </ac:spMkLst>
        </pc:spChg>
        <pc:spChg chg="mod">
          <ac:chgData name="steven sherman" userId="e28de14857267747" providerId="LiveId" clId="{39B179D0-4157-4A1A-8004-D1EB7A0A723E}" dt="2026-03-28T17:30:21.456" v="26" actId="207"/>
          <ac:spMkLst>
            <pc:docMk/>
            <pc:sldMk cId="209458992" sldId="260"/>
            <ac:spMk id="48" creationId="{D569F461-2415-018E-98A4-B6907C581FAA}"/>
          </ac:spMkLst>
        </pc:spChg>
        <pc:spChg chg="mod">
          <ac:chgData name="steven sherman" userId="e28de14857267747" providerId="LiveId" clId="{39B179D0-4157-4A1A-8004-D1EB7A0A723E}" dt="2026-03-28T17:30:38.594" v="32" actId="20577"/>
          <ac:spMkLst>
            <pc:docMk/>
            <pc:sldMk cId="209458992" sldId="260"/>
            <ac:spMk id="49" creationId="{6447FE2A-9A44-2AC9-70EB-C0DA9EA02C13}"/>
          </ac:spMkLst>
        </pc:spChg>
        <pc:spChg chg="mod">
          <ac:chgData name="steven sherman" userId="e28de14857267747" providerId="LiveId" clId="{39B179D0-4157-4A1A-8004-D1EB7A0A723E}" dt="2026-03-28T17:30:21.456" v="26" actId="207"/>
          <ac:spMkLst>
            <pc:docMk/>
            <pc:sldMk cId="209458992" sldId="260"/>
            <ac:spMk id="52" creationId="{7D478226-1DC6-5CB2-7960-65A61E1D4A19}"/>
          </ac:spMkLst>
        </pc:spChg>
        <pc:spChg chg="mod">
          <ac:chgData name="steven sherman" userId="e28de14857267747" providerId="LiveId" clId="{39B179D0-4157-4A1A-8004-D1EB7A0A723E}" dt="2026-03-28T17:30:40.665" v="33" actId="20577"/>
          <ac:spMkLst>
            <pc:docMk/>
            <pc:sldMk cId="209458992" sldId="260"/>
            <ac:spMk id="53" creationId="{5A8D6F3B-C40A-FB9F-12CD-5EA67A2C7F9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5307B8-AA12-46B5-A430-45C316D9A086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6B79BB-E639-45FA-A987-F72B0D9B9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112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96183-9C07-6C1F-C5DE-142C90BB55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3E6BA4-4627-BD3B-C261-39FDC1504C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D3E4-A661-546C-22A5-B1A49C831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E4C3D-FF17-4A1A-B7DD-8CF5BDD38BBA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8E81D-95DA-1636-9DA4-415237FC6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04E06-2602-D5E5-C20E-559E00AA1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0582-C9FE-4300-917D-D699E0C02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204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35D2E-C655-ACB8-37FC-434C8061C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6CF7D8-6B90-D6A0-05E6-8E636BBF8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EC6B3-A7BF-66B6-ADE4-189375A21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E4C3D-FF17-4A1A-B7DD-8CF5BDD38BBA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D7D18-8526-1A73-EC15-6EE980E8D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36C4E9-3FED-BBF6-C7C1-D391BE628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0582-C9FE-4300-917D-D699E0C02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972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58CB91-055C-9B20-597C-761C30A457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C88A2E-3AAE-363F-325E-F27750701B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1C8C71-287D-D0C4-C0CE-AC9C8790F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E4C3D-FF17-4A1A-B7DD-8CF5BDD38BBA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63906D-3393-CCEE-AE3F-19E03FF71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ECB5AD-F0C9-BD22-4330-13D382AD7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0582-C9FE-4300-917D-D699E0C02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216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0958C-7100-BDA9-257F-F255B6324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DF43A-A8CA-3A4F-A1A6-26ED0ADEC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EB842-E953-BE31-4748-BB1667F89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E4C3D-FF17-4A1A-B7DD-8CF5BDD38BBA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A91519-FE86-6BF9-93D3-7C8818B8B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1470D-368A-37D4-54D2-65849B7CA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0582-C9FE-4300-917D-D699E0C02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870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5E999-C6D8-02E3-1A0E-A18D3A874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74BB69-529E-0CF0-21D2-B4004026DB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D69231-6D49-053F-6A51-9CBE12A32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E4C3D-FF17-4A1A-B7DD-8CF5BDD38BBA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999364-C95B-5984-20C9-1D9A07538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E6A01-5935-8360-E6C1-B88AF519F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0582-C9FE-4300-917D-D699E0C02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99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F3C4D-E01B-2137-F48C-21A867ADB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E41A7-5F69-5841-729B-89BF3EA87F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84984E-D571-C0F8-3470-4B962E687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E9BBE9-9B67-00A0-B225-A7A19D36B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E4C3D-FF17-4A1A-B7DD-8CF5BDD38BBA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6BDA53-935F-21DC-C95B-10B95E710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B088C3-5586-D5DD-2919-96E387C13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0582-C9FE-4300-917D-D699E0C02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544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0E82D-97B2-671B-EBE5-8FC51460C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483060-4D16-7B1D-B8CE-9D556E2700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FB67EF-A939-2C37-A193-2315277B61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A071DC-3CCB-0AC1-3646-F14CA91DBD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956B94-39D1-368A-0E66-D718D0ED5A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FA93C9-A3D4-4D1E-7341-F082EDCC6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E4C3D-FF17-4A1A-B7DD-8CF5BDD38BBA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B241D9-D560-EEEF-90F4-2E6C97F81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D85FC7-B360-60D1-0373-0E36141F5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0582-C9FE-4300-917D-D699E0C02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5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0074-134D-B1BA-9E7E-31D3EC248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9CEF9C-8F4E-A14E-E663-91BF07206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E4C3D-FF17-4A1A-B7DD-8CF5BDD38BBA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D4C07D-48C7-E5BA-7F3C-CC53F6660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97A708-5385-8B35-9344-D6652188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0582-C9FE-4300-917D-D699E0C02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627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0EE0F5-D96B-150A-C231-9A0A6C2D9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E4C3D-FF17-4A1A-B7DD-8CF5BDD38BBA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F47D09-4DAC-1107-A039-2A4A7F7A4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E7669F-53D8-70ED-B286-6A85104A1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0582-C9FE-4300-917D-D699E0C02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252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A61A4-B48F-D687-EE1C-AB9782F0E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831A0-1454-6A02-C983-BC647ACE8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932A46-792D-A2EA-77A1-C1D9CA135F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C84D41-E515-1590-4131-2924E0E9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E4C3D-FF17-4A1A-B7DD-8CF5BDD38BBA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C1EE44-0978-42C8-9EE6-3A85EFA1B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9341FB-5CBE-ECFC-2F83-BC4CA1ACE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0582-C9FE-4300-917D-D699E0C02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100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3625C-BB37-22C5-1CEA-1380C9238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F15DB9-06FD-2F5A-4221-F0EC7EBBF2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3CC5AA-46C4-7691-D202-8020F62682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3C2B1F-DD3E-D20E-F1D0-E181B02BE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E4C3D-FF17-4A1A-B7DD-8CF5BDD38BBA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674F2D-B548-3F99-8B05-9EC21451E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575FAB-10BF-EA0B-BA4E-C866D3A4E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80582-C9FE-4300-917D-D699E0C02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03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91B499-AC10-583A-14A9-B6A82FB8D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496FEB-536E-2B4A-999C-575C0552AE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1C639-BCA0-1C5D-A16E-8D6FD6F4D7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2E4C3D-FF17-4A1A-B7DD-8CF5BDD38BBA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1E7741-F682-2887-7A9B-9A57F501AF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DAAF3-1437-6EA6-420D-0FA71FAFEA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780582-C9FE-4300-917D-D699E0C02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386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81BF422F-630B-717A-5B11-A992729AFC26}"/>
              </a:ext>
            </a:extLst>
          </p:cNvPr>
          <p:cNvGrpSpPr/>
          <p:nvPr/>
        </p:nvGrpSpPr>
        <p:grpSpPr>
          <a:xfrm>
            <a:off x="542912" y="856138"/>
            <a:ext cx="2539139" cy="2539139"/>
            <a:chOff x="542912" y="856138"/>
            <a:chExt cx="2539139" cy="2539139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E0FAA9A5-8FE3-2B64-0ABF-287DBCEB09ED}"/>
                </a:ext>
              </a:extLst>
            </p:cNvPr>
            <p:cNvSpPr/>
            <p:nvPr/>
          </p:nvSpPr>
          <p:spPr>
            <a:xfrm>
              <a:off x="542912" y="856138"/>
              <a:ext cx="2539139" cy="2539139"/>
            </a:xfrm>
            <a:prstGeom prst="ellipse">
              <a:avLst/>
            </a:prstGeom>
            <a:noFill/>
            <a:ln w="60325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Arrow: Up 5">
              <a:extLst>
                <a:ext uri="{FF2B5EF4-FFF2-40B4-BE49-F238E27FC236}">
                  <a16:creationId xmlns:a16="http://schemas.microsoft.com/office/drawing/2014/main" id="{BC5116EC-90DC-A156-1ACC-664F1DD59B66}"/>
                </a:ext>
              </a:extLst>
            </p:cNvPr>
            <p:cNvSpPr/>
            <p:nvPr/>
          </p:nvSpPr>
          <p:spPr>
            <a:xfrm>
              <a:off x="1554972" y="1004347"/>
              <a:ext cx="515018" cy="667062"/>
            </a:xfrm>
            <a:prstGeom prst="upArrow">
              <a:avLst/>
            </a:prstGeom>
            <a:solidFill>
              <a:srgbClr val="C00000"/>
            </a:solidFill>
            <a:ln w="98425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F82342E-B2DC-EBD6-DB31-063569CFA13C}"/>
                </a:ext>
              </a:extLst>
            </p:cNvPr>
            <p:cNvSpPr txBox="1"/>
            <p:nvPr/>
          </p:nvSpPr>
          <p:spPr>
            <a:xfrm>
              <a:off x="874179" y="1806348"/>
              <a:ext cx="1876603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C00000"/>
                  </a:solidFill>
                </a:rPr>
                <a:t>Solid</a:t>
              </a:r>
              <a:endParaRPr lang="en-US" sz="4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AAD3987-F6AF-A574-82A7-C311D33DEC9C}"/>
              </a:ext>
            </a:extLst>
          </p:cNvPr>
          <p:cNvGrpSpPr/>
          <p:nvPr/>
        </p:nvGrpSpPr>
        <p:grpSpPr>
          <a:xfrm>
            <a:off x="8914915" y="3766727"/>
            <a:ext cx="2539139" cy="2539139"/>
            <a:chOff x="1232451" y="1335818"/>
            <a:chExt cx="2539139" cy="2539139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485F060E-B6CE-D37E-C023-32BBB1B29C77}"/>
                </a:ext>
              </a:extLst>
            </p:cNvPr>
            <p:cNvSpPr/>
            <p:nvPr/>
          </p:nvSpPr>
          <p:spPr>
            <a:xfrm>
              <a:off x="1232451" y="1335818"/>
              <a:ext cx="2539139" cy="2539139"/>
            </a:xfrm>
            <a:prstGeom prst="ellipse">
              <a:avLst/>
            </a:prstGeom>
            <a:noFill/>
            <a:ln w="603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Arrow: Up 36">
              <a:extLst>
                <a:ext uri="{FF2B5EF4-FFF2-40B4-BE49-F238E27FC236}">
                  <a16:creationId xmlns:a16="http://schemas.microsoft.com/office/drawing/2014/main" id="{FE635DDE-A45A-66FE-9950-31F73F8F65E6}"/>
                </a:ext>
              </a:extLst>
            </p:cNvPr>
            <p:cNvSpPr/>
            <p:nvPr/>
          </p:nvSpPr>
          <p:spPr>
            <a:xfrm>
              <a:off x="2244511" y="1484027"/>
              <a:ext cx="515018" cy="667062"/>
            </a:xfrm>
            <a:prstGeom prst="upArrow">
              <a:avLst/>
            </a:prstGeom>
            <a:solidFill>
              <a:schemeClr val="tx1"/>
            </a:solidFill>
            <a:ln w="984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569F5309-0166-7059-20B7-4336BCBD4F07}"/>
                </a:ext>
              </a:extLst>
            </p:cNvPr>
            <p:cNvSpPr txBox="1"/>
            <p:nvPr/>
          </p:nvSpPr>
          <p:spPr>
            <a:xfrm>
              <a:off x="2268736" y="2151089"/>
              <a:ext cx="466568" cy="15696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/>
                <a:t>8</a:t>
              </a:r>
              <a:endParaRPr lang="en-US" sz="9600" dirty="0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BB8BBD6-6D85-D6D0-16A8-EB1C60D3936A}"/>
              </a:ext>
            </a:extLst>
          </p:cNvPr>
          <p:cNvGrpSpPr/>
          <p:nvPr/>
        </p:nvGrpSpPr>
        <p:grpSpPr>
          <a:xfrm>
            <a:off x="3303593" y="856137"/>
            <a:ext cx="2539139" cy="2539139"/>
            <a:chOff x="3303593" y="856137"/>
            <a:chExt cx="2539139" cy="2539139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1B2F2D68-9028-A125-75AA-8A98E255A0DA}"/>
                </a:ext>
              </a:extLst>
            </p:cNvPr>
            <p:cNvGrpSpPr/>
            <p:nvPr/>
          </p:nvGrpSpPr>
          <p:grpSpPr>
            <a:xfrm>
              <a:off x="3303593" y="856137"/>
              <a:ext cx="2539139" cy="2539139"/>
              <a:chOff x="1232451" y="1335818"/>
              <a:chExt cx="2539139" cy="2539139"/>
            </a:xfrm>
          </p:grpSpPr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3CDDC27D-3C94-8269-4AEC-971EA89E6DCA}"/>
                  </a:ext>
                </a:extLst>
              </p:cNvPr>
              <p:cNvSpPr/>
              <p:nvPr/>
            </p:nvSpPr>
            <p:spPr>
              <a:xfrm>
                <a:off x="1232451" y="1335818"/>
                <a:ext cx="2539139" cy="2539139"/>
              </a:xfrm>
              <a:prstGeom prst="ellipse">
                <a:avLst/>
              </a:prstGeom>
              <a:noFill/>
              <a:ln w="603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Arrow: Up 12">
                <a:extLst>
                  <a:ext uri="{FF2B5EF4-FFF2-40B4-BE49-F238E27FC236}">
                    <a16:creationId xmlns:a16="http://schemas.microsoft.com/office/drawing/2014/main" id="{CFBCEB79-D90D-7B26-1C4C-AFD4E2C0CE5F}"/>
                  </a:ext>
                </a:extLst>
              </p:cNvPr>
              <p:cNvSpPr/>
              <p:nvPr/>
            </p:nvSpPr>
            <p:spPr>
              <a:xfrm>
                <a:off x="2244511" y="1484027"/>
                <a:ext cx="515018" cy="667062"/>
              </a:xfrm>
              <a:prstGeom prst="upArrow">
                <a:avLst/>
              </a:prstGeom>
              <a:solidFill>
                <a:srgbClr val="C00000"/>
              </a:solidFill>
              <a:ln w="984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A9D724D1-6E64-3F5C-7138-04EEB7148F94}"/>
                </a:ext>
              </a:extLst>
            </p:cNvPr>
            <p:cNvSpPr txBox="1"/>
            <p:nvPr/>
          </p:nvSpPr>
          <p:spPr>
            <a:xfrm>
              <a:off x="3634860" y="1806019"/>
              <a:ext cx="1876603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C00000"/>
                  </a:solidFill>
                </a:rPr>
                <a:t>Solid</a:t>
              </a:r>
              <a:endParaRPr lang="en-US" sz="4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4E4660E-7197-E9C8-7010-8F0FB72669A6}"/>
              </a:ext>
            </a:extLst>
          </p:cNvPr>
          <p:cNvGrpSpPr/>
          <p:nvPr/>
        </p:nvGrpSpPr>
        <p:grpSpPr>
          <a:xfrm>
            <a:off x="6079275" y="856137"/>
            <a:ext cx="2539139" cy="2539139"/>
            <a:chOff x="6079275" y="856137"/>
            <a:chExt cx="2539139" cy="2539139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9F7D88FD-B9EA-2151-0403-EF3F67C4120C}"/>
                </a:ext>
              </a:extLst>
            </p:cNvPr>
            <p:cNvGrpSpPr/>
            <p:nvPr/>
          </p:nvGrpSpPr>
          <p:grpSpPr>
            <a:xfrm>
              <a:off x="6079275" y="856137"/>
              <a:ext cx="2539139" cy="2539139"/>
              <a:chOff x="1232451" y="1335818"/>
              <a:chExt cx="2539139" cy="2539139"/>
            </a:xfrm>
          </p:grpSpPr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D76C27A3-DB61-8338-D02C-9F48A073BE4B}"/>
                  </a:ext>
                </a:extLst>
              </p:cNvPr>
              <p:cNvSpPr/>
              <p:nvPr/>
            </p:nvSpPr>
            <p:spPr>
              <a:xfrm>
                <a:off x="1232451" y="1335818"/>
                <a:ext cx="2539139" cy="2539139"/>
              </a:xfrm>
              <a:prstGeom prst="ellipse">
                <a:avLst/>
              </a:prstGeom>
              <a:noFill/>
              <a:ln w="603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Arrow: Up 16">
                <a:extLst>
                  <a:ext uri="{FF2B5EF4-FFF2-40B4-BE49-F238E27FC236}">
                    <a16:creationId xmlns:a16="http://schemas.microsoft.com/office/drawing/2014/main" id="{4A532B0F-C0D6-F7BA-28A9-AD47CC11F103}"/>
                  </a:ext>
                </a:extLst>
              </p:cNvPr>
              <p:cNvSpPr/>
              <p:nvPr/>
            </p:nvSpPr>
            <p:spPr>
              <a:xfrm>
                <a:off x="2244511" y="1484027"/>
                <a:ext cx="515018" cy="667062"/>
              </a:xfrm>
              <a:prstGeom prst="upArrow">
                <a:avLst/>
              </a:prstGeom>
              <a:solidFill>
                <a:srgbClr val="C00000"/>
              </a:solidFill>
              <a:ln w="984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2E0B6879-DE6E-EFA1-F9C9-FADED4E0DC42}"/>
                </a:ext>
              </a:extLst>
            </p:cNvPr>
            <p:cNvSpPr txBox="1"/>
            <p:nvPr/>
          </p:nvSpPr>
          <p:spPr>
            <a:xfrm>
              <a:off x="6410542" y="1806348"/>
              <a:ext cx="1876603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C00000"/>
                  </a:solidFill>
                </a:rPr>
                <a:t>Solid</a:t>
              </a:r>
              <a:endParaRPr lang="en-US" sz="4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D95A70E8-69E6-040B-7F31-7E65D40AEAA0}"/>
              </a:ext>
            </a:extLst>
          </p:cNvPr>
          <p:cNvGrpSpPr/>
          <p:nvPr/>
        </p:nvGrpSpPr>
        <p:grpSpPr>
          <a:xfrm>
            <a:off x="8914915" y="856136"/>
            <a:ext cx="2539139" cy="2539139"/>
            <a:chOff x="8914915" y="856136"/>
            <a:chExt cx="2539139" cy="2539139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F13D1779-8D76-26E5-7A43-BA2DE5B37849}"/>
                </a:ext>
              </a:extLst>
            </p:cNvPr>
            <p:cNvSpPr/>
            <p:nvPr/>
          </p:nvSpPr>
          <p:spPr>
            <a:xfrm>
              <a:off x="8914915" y="856136"/>
              <a:ext cx="2539139" cy="2539139"/>
            </a:xfrm>
            <a:prstGeom prst="ellipse">
              <a:avLst/>
            </a:prstGeom>
            <a:noFill/>
            <a:ln w="60325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rrow: Up 20">
              <a:extLst>
                <a:ext uri="{FF2B5EF4-FFF2-40B4-BE49-F238E27FC236}">
                  <a16:creationId xmlns:a16="http://schemas.microsoft.com/office/drawing/2014/main" id="{9C8829D6-189E-2981-F1A7-BAB0BC445FAB}"/>
                </a:ext>
              </a:extLst>
            </p:cNvPr>
            <p:cNvSpPr/>
            <p:nvPr/>
          </p:nvSpPr>
          <p:spPr>
            <a:xfrm>
              <a:off x="9926975" y="1004345"/>
              <a:ext cx="515018" cy="667062"/>
            </a:xfrm>
            <a:prstGeom prst="upArrow">
              <a:avLst/>
            </a:prstGeom>
            <a:solidFill>
              <a:srgbClr val="C00000"/>
            </a:solidFill>
            <a:ln w="98425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8563ED7A-28A7-596C-34A1-548D02586CDF}"/>
                </a:ext>
              </a:extLst>
            </p:cNvPr>
            <p:cNvSpPr txBox="1"/>
            <p:nvPr/>
          </p:nvSpPr>
          <p:spPr>
            <a:xfrm>
              <a:off x="9246182" y="1806348"/>
              <a:ext cx="1876603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C00000"/>
                  </a:solidFill>
                </a:rPr>
                <a:t>Solid</a:t>
              </a:r>
              <a:endParaRPr lang="en-US" sz="4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2B1FF697-75F2-9B6D-4DF3-5F6D47A67136}"/>
              </a:ext>
            </a:extLst>
          </p:cNvPr>
          <p:cNvGrpSpPr/>
          <p:nvPr/>
        </p:nvGrpSpPr>
        <p:grpSpPr>
          <a:xfrm>
            <a:off x="542912" y="3766727"/>
            <a:ext cx="2539139" cy="2539139"/>
            <a:chOff x="542912" y="3766727"/>
            <a:chExt cx="2539139" cy="253913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91636B7-3E9E-6722-48FD-9DC2EF1A11B1}"/>
                </a:ext>
              </a:extLst>
            </p:cNvPr>
            <p:cNvSpPr/>
            <p:nvPr/>
          </p:nvSpPr>
          <p:spPr>
            <a:xfrm>
              <a:off x="542912" y="3766727"/>
              <a:ext cx="2539139" cy="2539139"/>
            </a:xfrm>
            <a:prstGeom prst="ellipse">
              <a:avLst/>
            </a:prstGeom>
            <a:noFill/>
            <a:ln w="60325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Arrow: Up 7">
              <a:extLst>
                <a:ext uri="{FF2B5EF4-FFF2-40B4-BE49-F238E27FC236}">
                  <a16:creationId xmlns:a16="http://schemas.microsoft.com/office/drawing/2014/main" id="{367F5F35-6842-2CD4-D431-CF57EE3F2329}"/>
                </a:ext>
              </a:extLst>
            </p:cNvPr>
            <p:cNvSpPr/>
            <p:nvPr/>
          </p:nvSpPr>
          <p:spPr>
            <a:xfrm>
              <a:off x="1554972" y="3914936"/>
              <a:ext cx="515018" cy="667062"/>
            </a:xfrm>
            <a:prstGeom prst="upArrow">
              <a:avLst/>
            </a:prstGeom>
            <a:solidFill>
              <a:srgbClr val="C00000"/>
            </a:solidFill>
            <a:ln w="98425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9D5FC604-18C7-3136-E88E-4765A32777E5}"/>
                </a:ext>
              </a:extLst>
            </p:cNvPr>
            <p:cNvSpPr txBox="1"/>
            <p:nvPr/>
          </p:nvSpPr>
          <p:spPr>
            <a:xfrm>
              <a:off x="874179" y="4716937"/>
              <a:ext cx="1876603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C00000"/>
                  </a:solidFill>
                </a:rPr>
                <a:t>Solid</a:t>
              </a:r>
              <a:endParaRPr lang="en-US" sz="4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6041013B-EC86-537F-EDC8-5039CDA2BD46}"/>
              </a:ext>
            </a:extLst>
          </p:cNvPr>
          <p:cNvGrpSpPr/>
          <p:nvPr/>
        </p:nvGrpSpPr>
        <p:grpSpPr>
          <a:xfrm>
            <a:off x="3303593" y="3766726"/>
            <a:ext cx="2539139" cy="2539139"/>
            <a:chOff x="3303593" y="3766726"/>
            <a:chExt cx="2539139" cy="2539139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87BF6698-C758-4B92-8899-EE64B6DD3C83}"/>
                </a:ext>
              </a:extLst>
            </p:cNvPr>
            <p:cNvGrpSpPr/>
            <p:nvPr/>
          </p:nvGrpSpPr>
          <p:grpSpPr>
            <a:xfrm>
              <a:off x="3303593" y="3766726"/>
              <a:ext cx="2539139" cy="2539139"/>
              <a:chOff x="1232451" y="1335818"/>
              <a:chExt cx="2539139" cy="2539139"/>
            </a:xfrm>
          </p:grpSpPr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68DD63E2-368B-0E88-C5E0-F81F9636CA1E}"/>
                  </a:ext>
                </a:extLst>
              </p:cNvPr>
              <p:cNvSpPr/>
              <p:nvPr/>
            </p:nvSpPr>
            <p:spPr>
              <a:xfrm>
                <a:off x="1232451" y="1335818"/>
                <a:ext cx="2539139" cy="2539139"/>
              </a:xfrm>
              <a:prstGeom prst="ellipse">
                <a:avLst/>
              </a:prstGeom>
              <a:noFill/>
              <a:ln w="603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Arrow: Up 41">
                <a:extLst>
                  <a:ext uri="{FF2B5EF4-FFF2-40B4-BE49-F238E27FC236}">
                    <a16:creationId xmlns:a16="http://schemas.microsoft.com/office/drawing/2014/main" id="{21DC7BA7-6C5B-DFA2-52CD-EAB8ED1853DB}"/>
                  </a:ext>
                </a:extLst>
              </p:cNvPr>
              <p:cNvSpPr/>
              <p:nvPr/>
            </p:nvSpPr>
            <p:spPr>
              <a:xfrm>
                <a:off x="2244511" y="1484027"/>
                <a:ext cx="515018" cy="667062"/>
              </a:xfrm>
              <a:prstGeom prst="upArrow">
                <a:avLst/>
              </a:prstGeom>
              <a:solidFill>
                <a:srgbClr val="C00000"/>
              </a:solidFill>
              <a:ln w="984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6985C1A-EF63-F93C-6D31-629CEBB68ECB}"/>
                </a:ext>
              </a:extLst>
            </p:cNvPr>
            <p:cNvSpPr txBox="1"/>
            <p:nvPr/>
          </p:nvSpPr>
          <p:spPr>
            <a:xfrm>
              <a:off x="3634860" y="4716608"/>
              <a:ext cx="1876603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C00000"/>
                  </a:solidFill>
                </a:rPr>
                <a:t>Solid</a:t>
              </a:r>
              <a:endParaRPr lang="en-US" sz="4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45E68657-EBA5-A6E2-474F-98212D545133}"/>
              </a:ext>
            </a:extLst>
          </p:cNvPr>
          <p:cNvGrpSpPr/>
          <p:nvPr/>
        </p:nvGrpSpPr>
        <p:grpSpPr>
          <a:xfrm>
            <a:off x="6079275" y="3766726"/>
            <a:ext cx="2539139" cy="2539139"/>
            <a:chOff x="6079275" y="3766726"/>
            <a:chExt cx="2539139" cy="2539139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4AE1119A-A4CD-EB01-6F40-12FD528645E9}"/>
                </a:ext>
              </a:extLst>
            </p:cNvPr>
            <p:cNvGrpSpPr/>
            <p:nvPr/>
          </p:nvGrpSpPr>
          <p:grpSpPr>
            <a:xfrm>
              <a:off x="6079275" y="3766726"/>
              <a:ext cx="2539139" cy="2539139"/>
              <a:chOff x="1232451" y="1335818"/>
              <a:chExt cx="2539139" cy="2539139"/>
            </a:xfrm>
          </p:grpSpPr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0E7BEBB1-98FE-0133-29F7-229EA406BDB2}"/>
                  </a:ext>
                </a:extLst>
              </p:cNvPr>
              <p:cNvSpPr/>
              <p:nvPr/>
            </p:nvSpPr>
            <p:spPr>
              <a:xfrm>
                <a:off x="1232451" y="1335818"/>
                <a:ext cx="2539139" cy="2539139"/>
              </a:xfrm>
              <a:prstGeom prst="ellipse">
                <a:avLst/>
              </a:prstGeom>
              <a:noFill/>
              <a:ln w="603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Arrow: Up 44">
                <a:extLst>
                  <a:ext uri="{FF2B5EF4-FFF2-40B4-BE49-F238E27FC236}">
                    <a16:creationId xmlns:a16="http://schemas.microsoft.com/office/drawing/2014/main" id="{55297357-315F-B870-B25E-AC11DBF6FFC2}"/>
                  </a:ext>
                </a:extLst>
              </p:cNvPr>
              <p:cNvSpPr/>
              <p:nvPr/>
            </p:nvSpPr>
            <p:spPr>
              <a:xfrm>
                <a:off x="2244511" y="1484027"/>
                <a:ext cx="515018" cy="667062"/>
              </a:xfrm>
              <a:prstGeom prst="upArrow">
                <a:avLst/>
              </a:prstGeom>
              <a:solidFill>
                <a:srgbClr val="C00000"/>
              </a:solidFill>
              <a:ln w="984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F38682A9-5EEF-1B6A-34BA-371CB44C428C}"/>
                </a:ext>
              </a:extLst>
            </p:cNvPr>
            <p:cNvSpPr txBox="1"/>
            <p:nvPr/>
          </p:nvSpPr>
          <p:spPr>
            <a:xfrm>
              <a:off x="6410542" y="4716937"/>
              <a:ext cx="1876603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C00000"/>
                  </a:solidFill>
                </a:rPr>
                <a:t>Solid</a:t>
              </a:r>
              <a:endParaRPr lang="en-US" sz="4800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0531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2F6AE1-B05D-26C9-C9F2-1B52D89DB8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E41C589F-D93F-5DCC-8AFC-83A37A41AFF8}"/>
              </a:ext>
            </a:extLst>
          </p:cNvPr>
          <p:cNvGrpSpPr/>
          <p:nvPr/>
        </p:nvGrpSpPr>
        <p:grpSpPr>
          <a:xfrm>
            <a:off x="542912" y="856138"/>
            <a:ext cx="2539139" cy="2539139"/>
            <a:chOff x="542912" y="856138"/>
            <a:chExt cx="2539139" cy="2539139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B8DD3BBC-9B24-D0C9-36A5-438EF0F6AE23}"/>
                </a:ext>
              </a:extLst>
            </p:cNvPr>
            <p:cNvSpPr/>
            <p:nvPr/>
          </p:nvSpPr>
          <p:spPr>
            <a:xfrm>
              <a:off x="542912" y="856138"/>
              <a:ext cx="2539139" cy="2539139"/>
            </a:xfrm>
            <a:prstGeom prst="ellipse">
              <a:avLst/>
            </a:prstGeom>
            <a:noFill/>
            <a:ln w="603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" name="Arrow: Up 5">
              <a:extLst>
                <a:ext uri="{FF2B5EF4-FFF2-40B4-BE49-F238E27FC236}">
                  <a16:creationId xmlns:a16="http://schemas.microsoft.com/office/drawing/2014/main" id="{84E60855-4008-DDE5-B6A7-9FDDE4DF2DFD}"/>
                </a:ext>
              </a:extLst>
            </p:cNvPr>
            <p:cNvSpPr/>
            <p:nvPr/>
          </p:nvSpPr>
          <p:spPr>
            <a:xfrm>
              <a:off x="1554972" y="1004347"/>
              <a:ext cx="515018" cy="667062"/>
            </a:xfrm>
            <a:prstGeom prst="upArrow">
              <a:avLst/>
            </a:prstGeom>
            <a:solidFill>
              <a:srgbClr val="0070C0"/>
            </a:solidFill>
            <a:ln w="984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A9CD1D3-7229-EAC9-261D-06BC5D60DF91}"/>
                </a:ext>
              </a:extLst>
            </p:cNvPr>
            <p:cNvSpPr txBox="1"/>
            <p:nvPr/>
          </p:nvSpPr>
          <p:spPr>
            <a:xfrm>
              <a:off x="1048942" y="1861096"/>
              <a:ext cx="1527078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0070C0"/>
                  </a:solidFill>
                </a:rPr>
                <a:t>Stripe</a:t>
              </a:r>
              <a:endParaRPr lang="en-US" sz="2800" dirty="0">
                <a:solidFill>
                  <a:srgbClr val="0070C0"/>
                </a:solidFill>
              </a:endParaRP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A520BB80-8A8C-9C2C-5D64-7CD14F48280E}"/>
                </a:ext>
              </a:extLst>
            </p:cNvPr>
            <p:cNvCxnSpPr>
              <a:cxnSpLocks/>
            </p:cNvCxnSpPr>
            <p:nvPr/>
          </p:nvCxnSpPr>
          <p:spPr>
            <a:xfrm>
              <a:off x="1216742" y="1004345"/>
              <a:ext cx="0" cy="2236722"/>
            </a:xfrm>
            <a:prstGeom prst="line">
              <a:avLst/>
            </a:prstGeom>
            <a:ln w="63500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5905331-9FBB-B469-7B09-7A37EAD38D65}"/>
                </a:ext>
              </a:extLst>
            </p:cNvPr>
            <p:cNvCxnSpPr>
              <a:cxnSpLocks/>
            </p:cNvCxnSpPr>
            <p:nvPr/>
          </p:nvCxnSpPr>
          <p:spPr>
            <a:xfrm>
              <a:off x="2388472" y="1004345"/>
              <a:ext cx="0" cy="2236722"/>
            </a:xfrm>
            <a:prstGeom prst="line">
              <a:avLst/>
            </a:prstGeom>
            <a:ln w="63500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F930ABCC-3A1D-B65C-2D35-E570AEC8572E}"/>
              </a:ext>
            </a:extLst>
          </p:cNvPr>
          <p:cNvGrpSpPr/>
          <p:nvPr/>
        </p:nvGrpSpPr>
        <p:grpSpPr>
          <a:xfrm>
            <a:off x="3332436" y="856138"/>
            <a:ext cx="2539139" cy="2539139"/>
            <a:chOff x="542912" y="856138"/>
            <a:chExt cx="2539139" cy="2539139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6887B61D-D384-537E-A0B4-D355A1C70842}"/>
                </a:ext>
              </a:extLst>
            </p:cNvPr>
            <p:cNvSpPr/>
            <p:nvPr/>
          </p:nvSpPr>
          <p:spPr>
            <a:xfrm>
              <a:off x="542912" y="856138"/>
              <a:ext cx="2539139" cy="2539139"/>
            </a:xfrm>
            <a:prstGeom prst="ellipse">
              <a:avLst/>
            </a:prstGeom>
            <a:noFill/>
            <a:ln w="603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5" name="Arrow: Up 34">
              <a:extLst>
                <a:ext uri="{FF2B5EF4-FFF2-40B4-BE49-F238E27FC236}">
                  <a16:creationId xmlns:a16="http://schemas.microsoft.com/office/drawing/2014/main" id="{0C563043-25E0-B1A6-35B9-3CA8CB430978}"/>
                </a:ext>
              </a:extLst>
            </p:cNvPr>
            <p:cNvSpPr/>
            <p:nvPr/>
          </p:nvSpPr>
          <p:spPr>
            <a:xfrm>
              <a:off x="1554972" y="1004347"/>
              <a:ext cx="515018" cy="667062"/>
            </a:xfrm>
            <a:prstGeom prst="upArrow">
              <a:avLst/>
            </a:prstGeom>
            <a:solidFill>
              <a:srgbClr val="0070C0"/>
            </a:solidFill>
            <a:ln w="984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B9FE137-6648-F589-3773-83E04C98EC18}"/>
                </a:ext>
              </a:extLst>
            </p:cNvPr>
            <p:cNvSpPr txBox="1"/>
            <p:nvPr/>
          </p:nvSpPr>
          <p:spPr>
            <a:xfrm>
              <a:off x="1048942" y="1861096"/>
              <a:ext cx="1527078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0070C0"/>
                  </a:solidFill>
                </a:rPr>
                <a:t>Stripe</a:t>
              </a:r>
              <a:endParaRPr lang="en-US" sz="2800" dirty="0">
                <a:solidFill>
                  <a:srgbClr val="0070C0"/>
                </a:solidFill>
              </a:endParaRP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426EA8C6-9883-B5DC-58FB-DD8F63CC04ED}"/>
                </a:ext>
              </a:extLst>
            </p:cNvPr>
            <p:cNvCxnSpPr>
              <a:cxnSpLocks/>
            </p:cNvCxnSpPr>
            <p:nvPr/>
          </p:nvCxnSpPr>
          <p:spPr>
            <a:xfrm>
              <a:off x="1216742" y="1004345"/>
              <a:ext cx="0" cy="2236722"/>
            </a:xfrm>
            <a:prstGeom prst="line">
              <a:avLst/>
            </a:prstGeom>
            <a:ln w="63500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03F3AAFC-5E59-D075-81E6-DEDBC1130C4A}"/>
                </a:ext>
              </a:extLst>
            </p:cNvPr>
            <p:cNvCxnSpPr>
              <a:cxnSpLocks/>
            </p:cNvCxnSpPr>
            <p:nvPr/>
          </p:nvCxnSpPr>
          <p:spPr>
            <a:xfrm>
              <a:off x="2388472" y="1004345"/>
              <a:ext cx="0" cy="2236722"/>
            </a:xfrm>
            <a:prstGeom prst="line">
              <a:avLst/>
            </a:prstGeom>
            <a:ln w="63500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5DB94D18-D994-9935-8631-B74ED3246A11}"/>
              </a:ext>
            </a:extLst>
          </p:cNvPr>
          <p:cNvGrpSpPr/>
          <p:nvPr/>
        </p:nvGrpSpPr>
        <p:grpSpPr>
          <a:xfrm>
            <a:off x="6121960" y="856138"/>
            <a:ext cx="2539139" cy="2539139"/>
            <a:chOff x="542912" y="856138"/>
            <a:chExt cx="2539139" cy="2539139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27E87BB5-BCF7-F5CB-5C9C-D0301D722EC5}"/>
                </a:ext>
              </a:extLst>
            </p:cNvPr>
            <p:cNvSpPr/>
            <p:nvPr/>
          </p:nvSpPr>
          <p:spPr>
            <a:xfrm>
              <a:off x="542912" y="856138"/>
              <a:ext cx="2539139" cy="2539139"/>
            </a:xfrm>
            <a:prstGeom prst="ellipse">
              <a:avLst/>
            </a:prstGeom>
            <a:noFill/>
            <a:ln w="603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4" name="Arrow: Up 43">
              <a:extLst>
                <a:ext uri="{FF2B5EF4-FFF2-40B4-BE49-F238E27FC236}">
                  <a16:creationId xmlns:a16="http://schemas.microsoft.com/office/drawing/2014/main" id="{2923668D-D1EC-C3D6-EF7D-1357DBB2A610}"/>
                </a:ext>
              </a:extLst>
            </p:cNvPr>
            <p:cNvSpPr/>
            <p:nvPr/>
          </p:nvSpPr>
          <p:spPr>
            <a:xfrm>
              <a:off x="1554972" y="1004347"/>
              <a:ext cx="515018" cy="667062"/>
            </a:xfrm>
            <a:prstGeom prst="upArrow">
              <a:avLst/>
            </a:prstGeom>
            <a:solidFill>
              <a:srgbClr val="0070C0"/>
            </a:solidFill>
            <a:ln w="984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55B773C2-48A4-9BAE-2C2A-857F15BE74EF}"/>
                </a:ext>
              </a:extLst>
            </p:cNvPr>
            <p:cNvSpPr txBox="1"/>
            <p:nvPr/>
          </p:nvSpPr>
          <p:spPr>
            <a:xfrm>
              <a:off x="1048942" y="1861096"/>
              <a:ext cx="1527078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0070C0"/>
                  </a:solidFill>
                </a:rPr>
                <a:t>Stripe</a:t>
              </a:r>
              <a:endParaRPr lang="en-US" sz="2800" dirty="0">
                <a:solidFill>
                  <a:srgbClr val="0070C0"/>
                </a:solidFill>
              </a:endParaRPr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600C1D63-5E4C-9692-C181-AFD81F30541E}"/>
                </a:ext>
              </a:extLst>
            </p:cNvPr>
            <p:cNvCxnSpPr>
              <a:cxnSpLocks/>
            </p:cNvCxnSpPr>
            <p:nvPr/>
          </p:nvCxnSpPr>
          <p:spPr>
            <a:xfrm>
              <a:off x="1216742" y="1004345"/>
              <a:ext cx="0" cy="2236722"/>
            </a:xfrm>
            <a:prstGeom prst="line">
              <a:avLst/>
            </a:prstGeom>
            <a:ln w="63500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BF3123EE-1B28-1A75-EAE0-2CB9A2D6A6B2}"/>
                </a:ext>
              </a:extLst>
            </p:cNvPr>
            <p:cNvCxnSpPr>
              <a:cxnSpLocks/>
            </p:cNvCxnSpPr>
            <p:nvPr/>
          </p:nvCxnSpPr>
          <p:spPr>
            <a:xfrm>
              <a:off x="2388472" y="1004345"/>
              <a:ext cx="0" cy="2236722"/>
            </a:xfrm>
            <a:prstGeom prst="line">
              <a:avLst/>
            </a:prstGeom>
            <a:ln w="63500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8C0A6153-AE47-7752-28B5-F8F747E2068D}"/>
              </a:ext>
            </a:extLst>
          </p:cNvPr>
          <p:cNvGrpSpPr/>
          <p:nvPr/>
        </p:nvGrpSpPr>
        <p:grpSpPr>
          <a:xfrm>
            <a:off x="8911483" y="856138"/>
            <a:ext cx="2539139" cy="2539139"/>
            <a:chOff x="542912" y="856138"/>
            <a:chExt cx="2539139" cy="2539139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E6F0DC01-9EDB-37AE-7F28-327FCB2B6363}"/>
                </a:ext>
              </a:extLst>
            </p:cNvPr>
            <p:cNvSpPr/>
            <p:nvPr/>
          </p:nvSpPr>
          <p:spPr>
            <a:xfrm>
              <a:off x="542912" y="856138"/>
              <a:ext cx="2539139" cy="2539139"/>
            </a:xfrm>
            <a:prstGeom prst="ellipse">
              <a:avLst/>
            </a:prstGeom>
            <a:noFill/>
            <a:ln w="603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0" name="Arrow: Up 49">
              <a:extLst>
                <a:ext uri="{FF2B5EF4-FFF2-40B4-BE49-F238E27FC236}">
                  <a16:creationId xmlns:a16="http://schemas.microsoft.com/office/drawing/2014/main" id="{1AC52594-A537-ABC3-E0AF-C8049E0086DB}"/>
                </a:ext>
              </a:extLst>
            </p:cNvPr>
            <p:cNvSpPr/>
            <p:nvPr/>
          </p:nvSpPr>
          <p:spPr>
            <a:xfrm>
              <a:off x="1554972" y="1004347"/>
              <a:ext cx="515018" cy="667062"/>
            </a:xfrm>
            <a:prstGeom prst="upArrow">
              <a:avLst/>
            </a:prstGeom>
            <a:solidFill>
              <a:srgbClr val="0070C0"/>
            </a:solidFill>
            <a:ln w="984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8E6BE2A5-9273-A28C-E901-A9584CFDF565}"/>
                </a:ext>
              </a:extLst>
            </p:cNvPr>
            <p:cNvSpPr txBox="1"/>
            <p:nvPr/>
          </p:nvSpPr>
          <p:spPr>
            <a:xfrm>
              <a:off x="1048942" y="1861096"/>
              <a:ext cx="1527078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0070C0"/>
                  </a:solidFill>
                </a:rPr>
                <a:t>Stripe</a:t>
              </a:r>
              <a:endParaRPr lang="en-US" sz="2800" dirty="0">
                <a:solidFill>
                  <a:srgbClr val="0070C0"/>
                </a:solidFill>
              </a:endParaRP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7BF5962B-11EF-5952-D2B2-7389D62C8E92}"/>
                </a:ext>
              </a:extLst>
            </p:cNvPr>
            <p:cNvCxnSpPr>
              <a:cxnSpLocks/>
            </p:cNvCxnSpPr>
            <p:nvPr/>
          </p:nvCxnSpPr>
          <p:spPr>
            <a:xfrm>
              <a:off x="1216742" y="1004345"/>
              <a:ext cx="0" cy="2236722"/>
            </a:xfrm>
            <a:prstGeom prst="line">
              <a:avLst/>
            </a:prstGeom>
            <a:ln w="63500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B254DFC6-4B69-FAE1-2428-272AF5742CED}"/>
                </a:ext>
              </a:extLst>
            </p:cNvPr>
            <p:cNvCxnSpPr>
              <a:cxnSpLocks/>
            </p:cNvCxnSpPr>
            <p:nvPr/>
          </p:nvCxnSpPr>
          <p:spPr>
            <a:xfrm>
              <a:off x="2388472" y="1004345"/>
              <a:ext cx="0" cy="2236722"/>
            </a:xfrm>
            <a:prstGeom prst="line">
              <a:avLst/>
            </a:prstGeom>
            <a:ln w="63500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9E3E2B5E-1FFE-D2FA-A3EA-407B7E37B2AC}"/>
              </a:ext>
            </a:extLst>
          </p:cNvPr>
          <p:cNvGrpSpPr/>
          <p:nvPr/>
        </p:nvGrpSpPr>
        <p:grpSpPr>
          <a:xfrm>
            <a:off x="542912" y="3751738"/>
            <a:ext cx="2539139" cy="2539139"/>
            <a:chOff x="542912" y="856138"/>
            <a:chExt cx="2539139" cy="2539139"/>
          </a:xfrm>
        </p:grpSpPr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153E7BE0-9B89-081F-F4D3-87F87AF01864}"/>
                </a:ext>
              </a:extLst>
            </p:cNvPr>
            <p:cNvSpPr/>
            <p:nvPr/>
          </p:nvSpPr>
          <p:spPr>
            <a:xfrm>
              <a:off x="542912" y="856138"/>
              <a:ext cx="2539139" cy="2539139"/>
            </a:xfrm>
            <a:prstGeom prst="ellipse">
              <a:avLst/>
            </a:prstGeom>
            <a:noFill/>
            <a:ln w="603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6" name="Arrow: Up 55">
              <a:extLst>
                <a:ext uri="{FF2B5EF4-FFF2-40B4-BE49-F238E27FC236}">
                  <a16:creationId xmlns:a16="http://schemas.microsoft.com/office/drawing/2014/main" id="{9BF82FB9-67D4-D310-E44A-4824568366E5}"/>
                </a:ext>
              </a:extLst>
            </p:cNvPr>
            <p:cNvSpPr/>
            <p:nvPr/>
          </p:nvSpPr>
          <p:spPr>
            <a:xfrm>
              <a:off x="1554972" y="1004347"/>
              <a:ext cx="515018" cy="667062"/>
            </a:xfrm>
            <a:prstGeom prst="upArrow">
              <a:avLst/>
            </a:prstGeom>
            <a:solidFill>
              <a:srgbClr val="0070C0"/>
            </a:solidFill>
            <a:ln w="984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7433DF0C-0038-377A-FB11-337921B85596}"/>
                </a:ext>
              </a:extLst>
            </p:cNvPr>
            <p:cNvSpPr txBox="1"/>
            <p:nvPr/>
          </p:nvSpPr>
          <p:spPr>
            <a:xfrm>
              <a:off x="1048942" y="1861096"/>
              <a:ext cx="1527078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0070C0"/>
                  </a:solidFill>
                </a:rPr>
                <a:t>Stripe</a:t>
              </a:r>
              <a:endParaRPr lang="en-US" sz="2800" dirty="0">
                <a:solidFill>
                  <a:srgbClr val="0070C0"/>
                </a:solidFill>
              </a:endParaRPr>
            </a:p>
          </p:txBody>
        </p: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A10B9CF-D5DD-7CBC-8581-2A2723E1D98F}"/>
                </a:ext>
              </a:extLst>
            </p:cNvPr>
            <p:cNvCxnSpPr>
              <a:cxnSpLocks/>
            </p:cNvCxnSpPr>
            <p:nvPr/>
          </p:nvCxnSpPr>
          <p:spPr>
            <a:xfrm>
              <a:off x="1216742" y="1004345"/>
              <a:ext cx="0" cy="2236722"/>
            </a:xfrm>
            <a:prstGeom prst="line">
              <a:avLst/>
            </a:prstGeom>
            <a:ln w="63500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0034400E-679C-8811-2588-7ECA8654BA53}"/>
                </a:ext>
              </a:extLst>
            </p:cNvPr>
            <p:cNvCxnSpPr>
              <a:cxnSpLocks/>
            </p:cNvCxnSpPr>
            <p:nvPr/>
          </p:nvCxnSpPr>
          <p:spPr>
            <a:xfrm>
              <a:off x="2388472" y="1004345"/>
              <a:ext cx="0" cy="2236722"/>
            </a:xfrm>
            <a:prstGeom prst="line">
              <a:avLst/>
            </a:prstGeom>
            <a:ln w="63500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90468A9B-077C-E1EA-9646-2AAC09C26D3F}"/>
              </a:ext>
            </a:extLst>
          </p:cNvPr>
          <p:cNvGrpSpPr/>
          <p:nvPr/>
        </p:nvGrpSpPr>
        <p:grpSpPr>
          <a:xfrm>
            <a:off x="3332436" y="3751738"/>
            <a:ext cx="2539139" cy="2539139"/>
            <a:chOff x="542912" y="856138"/>
            <a:chExt cx="2539139" cy="2539139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BBF609E6-B3C1-C74E-C4D1-D79E82048AF4}"/>
                </a:ext>
              </a:extLst>
            </p:cNvPr>
            <p:cNvSpPr/>
            <p:nvPr/>
          </p:nvSpPr>
          <p:spPr>
            <a:xfrm>
              <a:off x="542912" y="856138"/>
              <a:ext cx="2539139" cy="2539139"/>
            </a:xfrm>
            <a:prstGeom prst="ellipse">
              <a:avLst/>
            </a:prstGeom>
            <a:noFill/>
            <a:ln w="603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2" name="Arrow: Up 61">
              <a:extLst>
                <a:ext uri="{FF2B5EF4-FFF2-40B4-BE49-F238E27FC236}">
                  <a16:creationId xmlns:a16="http://schemas.microsoft.com/office/drawing/2014/main" id="{871828A0-9974-D916-0E9B-A71CBC230EAD}"/>
                </a:ext>
              </a:extLst>
            </p:cNvPr>
            <p:cNvSpPr/>
            <p:nvPr/>
          </p:nvSpPr>
          <p:spPr>
            <a:xfrm>
              <a:off x="1554972" y="1004347"/>
              <a:ext cx="515018" cy="667062"/>
            </a:xfrm>
            <a:prstGeom prst="upArrow">
              <a:avLst/>
            </a:prstGeom>
            <a:solidFill>
              <a:srgbClr val="0070C0"/>
            </a:solidFill>
            <a:ln w="984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4D6A81F6-0658-D6E3-7AEC-58A6E310ECEE}"/>
                </a:ext>
              </a:extLst>
            </p:cNvPr>
            <p:cNvSpPr txBox="1"/>
            <p:nvPr/>
          </p:nvSpPr>
          <p:spPr>
            <a:xfrm>
              <a:off x="1048942" y="1861096"/>
              <a:ext cx="1527078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0070C0"/>
                  </a:solidFill>
                </a:rPr>
                <a:t>Stripe</a:t>
              </a:r>
              <a:endParaRPr lang="en-US" sz="2800" dirty="0">
                <a:solidFill>
                  <a:srgbClr val="0070C0"/>
                </a:solidFill>
              </a:endParaRPr>
            </a:p>
          </p:txBody>
        </p: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66C249E5-2D2B-30E3-20A6-1121CDB651CC}"/>
                </a:ext>
              </a:extLst>
            </p:cNvPr>
            <p:cNvCxnSpPr>
              <a:cxnSpLocks/>
            </p:cNvCxnSpPr>
            <p:nvPr/>
          </p:nvCxnSpPr>
          <p:spPr>
            <a:xfrm>
              <a:off x="1216742" y="1004345"/>
              <a:ext cx="0" cy="2236722"/>
            </a:xfrm>
            <a:prstGeom prst="line">
              <a:avLst/>
            </a:prstGeom>
            <a:ln w="63500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1C266FB4-5247-FA0C-33AD-81F2ACBA2C4D}"/>
                </a:ext>
              </a:extLst>
            </p:cNvPr>
            <p:cNvCxnSpPr>
              <a:cxnSpLocks/>
            </p:cNvCxnSpPr>
            <p:nvPr/>
          </p:nvCxnSpPr>
          <p:spPr>
            <a:xfrm>
              <a:off x="2388472" y="1004345"/>
              <a:ext cx="0" cy="2236722"/>
            </a:xfrm>
            <a:prstGeom prst="line">
              <a:avLst/>
            </a:prstGeom>
            <a:ln w="63500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2509CB70-2EE8-8AEB-B30F-7BA4EC2379EE}"/>
              </a:ext>
            </a:extLst>
          </p:cNvPr>
          <p:cNvGrpSpPr/>
          <p:nvPr/>
        </p:nvGrpSpPr>
        <p:grpSpPr>
          <a:xfrm>
            <a:off x="6121960" y="3751738"/>
            <a:ext cx="2539139" cy="2539139"/>
            <a:chOff x="542912" y="856138"/>
            <a:chExt cx="2539139" cy="2539139"/>
          </a:xfrm>
        </p:grpSpPr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3724C855-52A5-8285-C53A-39CE2988318A}"/>
                </a:ext>
              </a:extLst>
            </p:cNvPr>
            <p:cNvSpPr/>
            <p:nvPr/>
          </p:nvSpPr>
          <p:spPr>
            <a:xfrm>
              <a:off x="542912" y="856138"/>
              <a:ext cx="2539139" cy="2539139"/>
            </a:xfrm>
            <a:prstGeom prst="ellipse">
              <a:avLst/>
            </a:prstGeom>
            <a:noFill/>
            <a:ln w="603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8" name="Arrow: Up 67">
              <a:extLst>
                <a:ext uri="{FF2B5EF4-FFF2-40B4-BE49-F238E27FC236}">
                  <a16:creationId xmlns:a16="http://schemas.microsoft.com/office/drawing/2014/main" id="{BFC055B1-D240-4E9A-47F6-0FE3C7D527FE}"/>
                </a:ext>
              </a:extLst>
            </p:cNvPr>
            <p:cNvSpPr/>
            <p:nvPr/>
          </p:nvSpPr>
          <p:spPr>
            <a:xfrm>
              <a:off x="1554972" y="1004347"/>
              <a:ext cx="515018" cy="667062"/>
            </a:xfrm>
            <a:prstGeom prst="upArrow">
              <a:avLst/>
            </a:prstGeom>
            <a:solidFill>
              <a:srgbClr val="0070C0"/>
            </a:solidFill>
            <a:ln w="984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8B62D046-8A8E-8335-66EE-BED9F9E84289}"/>
                </a:ext>
              </a:extLst>
            </p:cNvPr>
            <p:cNvSpPr txBox="1"/>
            <p:nvPr/>
          </p:nvSpPr>
          <p:spPr>
            <a:xfrm>
              <a:off x="1048942" y="1861096"/>
              <a:ext cx="1527078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0070C0"/>
                  </a:solidFill>
                </a:rPr>
                <a:t>Stripe</a:t>
              </a:r>
              <a:endParaRPr lang="en-US" sz="2800" dirty="0">
                <a:solidFill>
                  <a:srgbClr val="0070C0"/>
                </a:solidFill>
              </a:endParaRPr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F9FC99E3-1955-2B68-BC10-98A195051A09}"/>
                </a:ext>
              </a:extLst>
            </p:cNvPr>
            <p:cNvCxnSpPr>
              <a:cxnSpLocks/>
            </p:cNvCxnSpPr>
            <p:nvPr/>
          </p:nvCxnSpPr>
          <p:spPr>
            <a:xfrm>
              <a:off x="1216742" y="1004345"/>
              <a:ext cx="0" cy="2236722"/>
            </a:xfrm>
            <a:prstGeom prst="line">
              <a:avLst/>
            </a:prstGeom>
            <a:ln w="63500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C355FD5-4404-D5CC-77CB-9D3C332DC2E7}"/>
                </a:ext>
              </a:extLst>
            </p:cNvPr>
            <p:cNvCxnSpPr>
              <a:cxnSpLocks/>
            </p:cNvCxnSpPr>
            <p:nvPr/>
          </p:nvCxnSpPr>
          <p:spPr>
            <a:xfrm>
              <a:off x="2388472" y="1004345"/>
              <a:ext cx="0" cy="2236722"/>
            </a:xfrm>
            <a:prstGeom prst="line">
              <a:avLst/>
            </a:prstGeom>
            <a:ln w="63500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02292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8A89F-4A66-C858-767C-47C70A666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6D82BCE-29D2-2019-6C55-1CC088D459B7}"/>
              </a:ext>
            </a:extLst>
          </p:cNvPr>
          <p:cNvGrpSpPr/>
          <p:nvPr/>
        </p:nvGrpSpPr>
        <p:grpSpPr>
          <a:xfrm>
            <a:off x="542912" y="856136"/>
            <a:ext cx="2539139" cy="2539139"/>
            <a:chOff x="542912" y="856138"/>
            <a:chExt cx="2539139" cy="2539139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F06ED13C-C54B-DA8C-343A-7588D46D4A4E}"/>
                </a:ext>
              </a:extLst>
            </p:cNvPr>
            <p:cNvSpPr/>
            <p:nvPr/>
          </p:nvSpPr>
          <p:spPr>
            <a:xfrm>
              <a:off x="542912" y="856138"/>
              <a:ext cx="2539139" cy="2539139"/>
            </a:xfrm>
            <a:prstGeom prst="ellipse">
              <a:avLst/>
            </a:prstGeom>
            <a:noFill/>
            <a:ln w="603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" name="Arrow: Up 5">
              <a:extLst>
                <a:ext uri="{FF2B5EF4-FFF2-40B4-BE49-F238E27FC236}">
                  <a16:creationId xmlns:a16="http://schemas.microsoft.com/office/drawing/2014/main" id="{75CF175B-118C-4B11-5C6F-4225F763F778}"/>
                </a:ext>
              </a:extLst>
            </p:cNvPr>
            <p:cNvSpPr/>
            <p:nvPr/>
          </p:nvSpPr>
          <p:spPr>
            <a:xfrm>
              <a:off x="1554972" y="1004347"/>
              <a:ext cx="515018" cy="667062"/>
            </a:xfrm>
            <a:prstGeom prst="upArrow">
              <a:avLst/>
            </a:prstGeom>
            <a:solidFill>
              <a:srgbClr val="0070C0"/>
            </a:solidFill>
            <a:ln w="984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2369DDE-AA25-0DFB-E7B2-8672D3DF2933}"/>
                </a:ext>
              </a:extLst>
            </p:cNvPr>
            <p:cNvSpPr txBox="1"/>
            <p:nvPr/>
          </p:nvSpPr>
          <p:spPr>
            <a:xfrm>
              <a:off x="1579197" y="1671409"/>
              <a:ext cx="466568" cy="15696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>
                  <a:solidFill>
                    <a:srgbClr val="0070C0"/>
                  </a:solidFill>
                </a:rPr>
                <a:t>1</a:t>
              </a:r>
              <a:endParaRPr lang="en-US" sz="96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6DD44F61-A288-05C3-8922-3DE6A2CC3485}"/>
              </a:ext>
            </a:extLst>
          </p:cNvPr>
          <p:cNvGrpSpPr/>
          <p:nvPr/>
        </p:nvGrpSpPr>
        <p:grpSpPr>
          <a:xfrm>
            <a:off x="3303593" y="856136"/>
            <a:ext cx="2539139" cy="2539139"/>
            <a:chOff x="3303593" y="856137"/>
            <a:chExt cx="2539139" cy="2539139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FD311CF-28B1-3B41-3A70-95026DF8CC95}"/>
                </a:ext>
              </a:extLst>
            </p:cNvPr>
            <p:cNvSpPr/>
            <p:nvPr/>
          </p:nvSpPr>
          <p:spPr>
            <a:xfrm>
              <a:off x="3303593" y="856137"/>
              <a:ext cx="2539139" cy="2539139"/>
            </a:xfrm>
            <a:prstGeom prst="ellipse">
              <a:avLst/>
            </a:prstGeom>
            <a:noFill/>
            <a:ln w="603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3" name="Arrow: Up 12">
              <a:extLst>
                <a:ext uri="{FF2B5EF4-FFF2-40B4-BE49-F238E27FC236}">
                  <a16:creationId xmlns:a16="http://schemas.microsoft.com/office/drawing/2014/main" id="{3BEA4DD0-D949-9EE7-C9FE-AE07A1541275}"/>
                </a:ext>
              </a:extLst>
            </p:cNvPr>
            <p:cNvSpPr/>
            <p:nvPr/>
          </p:nvSpPr>
          <p:spPr>
            <a:xfrm>
              <a:off x="4315653" y="1004346"/>
              <a:ext cx="515018" cy="667062"/>
            </a:xfrm>
            <a:prstGeom prst="upArrow">
              <a:avLst/>
            </a:prstGeom>
            <a:solidFill>
              <a:srgbClr val="0070C0"/>
            </a:solidFill>
            <a:ln w="984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2BB4151-52A2-4F44-544C-A82CA640E2FE}"/>
                </a:ext>
              </a:extLst>
            </p:cNvPr>
            <p:cNvSpPr txBox="1"/>
            <p:nvPr/>
          </p:nvSpPr>
          <p:spPr>
            <a:xfrm>
              <a:off x="4339878" y="1671408"/>
              <a:ext cx="466568" cy="15696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>
                  <a:solidFill>
                    <a:srgbClr val="0070C0"/>
                  </a:solidFill>
                </a:rPr>
                <a:t>2</a:t>
              </a:r>
              <a:endParaRPr lang="en-US" sz="96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C3E8FE2D-64DE-1775-CFDA-ECF44D31DF78}"/>
              </a:ext>
            </a:extLst>
          </p:cNvPr>
          <p:cNvGrpSpPr/>
          <p:nvPr/>
        </p:nvGrpSpPr>
        <p:grpSpPr>
          <a:xfrm>
            <a:off x="6079275" y="856136"/>
            <a:ext cx="2539139" cy="2539139"/>
            <a:chOff x="6079275" y="856137"/>
            <a:chExt cx="2539139" cy="253913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6F981C5-CCC7-6622-526B-87A63A06C696}"/>
                </a:ext>
              </a:extLst>
            </p:cNvPr>
            <p:cNvSpPr/>
            <p:nvPr/>
          </p:nvSpPr>
          <p:spPr>
            <a:xfrm>
              <a:off x="6079275" y="856137"/>
              <a:ext cx="2539139" cy="2539139"/>
            </a:xfrm>
            <a:prstGeom prst="ellipse">
              <a:avLst/>
            </a:prstGeom>
            <a:noFill/>
            <a:ln w="603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7" name="Arrow: Up 16">
              <a:extLst>
                <a:ext uri="{FF2B5EF4-FFF2-40B4-BE49-F238E27FC236}">
                  <a16:creationId xmlns:a16="http://schemas.microsoft.com/office/drawing/2014/main" id="{3BDD30AA-8BA7-4932-F34A-BEC577659106}"/>
                </a:ext>
              </a:extLst>
            </p:cNvPr>
            <p:cNvSpPr/>
            <p:nvPr/>
          </p:nvSpPr>
          <p:spPr>
            <a:xfrm>
              <a:off x="7091335" y="1004346"/>
              <a:ext cx="515018" cy="667062"/>
            </a:xfrm>
            <a:prstGeom prst="upArrow">
              <a:avLst/>
            </a:prstGeom>
            <a:solidFill>
              <a:srgbClr val="0070C0"/>
            </a:solidFill>
            <a:ln w="984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7F4AA78-293B-0CC7-1B29-DE42A38DEF78}"/>
                </a:ext>
              </a:extLst>
            </p:cNvPr>
            <p:cNvSpPr txBox="1"/>
            <p:nvPr/>
          </p:nvSpPr>
          <p:spPr>
            <a:xfrm>
              <a:off x="7115560" y="1671408"/>
              <a:ext cx="466568" cy="15696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>
                  <a:solidFill>
                    <a:srgbClr val="0070C0"/>
                  </a:solidFill>
                </a:rPr>
                <a:t>3</a:t>
              </a:r>
              <a:endParaRPr lang="en-US" sz="96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FD57D209-47D0-3A2A-3802-BF7539597DA0}"/>
              </a:ext>
            </a:extLst>
          </p:cNvPr>
          <p:cNvGrpSpPr/>
          <p:nvPr/>
        </p:nvGrpSpPr>
        <p:grpSpPr>
          <a:xfrm>
            <a:off x="8914915" y="856136"/>
            <a:ext cx="2539139" cy="2539139"/>
            <a:chOff x="8914915" y="856136"/>
            <a:chExt cx="2539139" cy="2539139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463C2C7C-14A9-7607-4FD4-36A108BC0950}"/>
                </a:ext>
              </a:extLst>
            </p:cNvPr>
            <p:cNvSpPr/>
            <p:nvPr/>
          </p:nvSpPr>
          <p:spPr>
            <a:xfrm>
              <a:off x="8914915" y="856136"/>
              <a:ext cx="2539139" cy="2539139"/>
            </a:xfrm>
            <a:prstGeom prst="ellipse">
              <a:avLst/>
            </a:prstGeom>
            <a:noFill/>
            <a:ln w="603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1" name="Arrow: Up 20">
              <a:extLst>
                <a:ext uri="{FF2B5EF4-FFF2-40B4-BE49-F238E27FC236}">
                  <a16:creationId xmlns:a16="http://schemas.microsoft.com/office/drawing/2014/main" id="{8D0A9E8B-45BC-A8F3-AE54-9F2E25FE5256}"/>
                </a:ext>
              </a:extLst>
            </p:cNvPr>
            <p:cNvSpPr/>
            <p:nvPr/>
          </p:nvSpPr>
          <p:spPr>
            <a:xfrm>
              <a:off x="9926975" y="1004345"/>
              <a:ext cx="515018" cy="667062"/>
            </a:xfrm>
            <a:prstGeom prst="upArrow">
              <a:avLst/>
            </a:prstGeom>
            <a:solidFill>
              <a:srgbClr val="0070C0"/>
            </a:solidFill>
            <a:ln w="984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B76A6D8-267B-C3A5-5D5D-6D75B47FC3DB}"/>
                </a:ext>
              </a:extLst>
            </p:cNvPr>
            <p:cNvSpPr txBox="1"/>
            <p:nvPr/>
          </p:nvSpPr>
          <p:spPr>
            <a:xfrm>
              <a:off x="9951200" y="1671407"/>
              <a:ext cx="466568" cy="15696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>
                  <a:solidFill>
                    <a:srgbClr val="0070C0"/>
                  </a:solidFill>
                </a:rPr>
                <a:t>4</a:t>
              </a:r>
              <a:endParaRPr lang="en-US" sz="96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82A47C28-062A-B470-2C1D-9469FBE632C6}"/>
              </a:ext>
            </a:extLst>
          </p:cNvPr>
          <p:cNvGrpSpPr/>
          <p:nvPr/>
        </p:nvGrpSpPr>
        <p:grpSpPr>
          <a:xfrm>
            <a:off x="542912" y="3766727"/>
            <a:ext cx="2539139" cy="2539139"/>
            <a:chOff x="542912" y="3766729"/>
            <a:chExt cx="2539139" cy="2539139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08658A5-9065-E0DD-BBF4-95E00AC447A9}"/>
                </a:ext>
              </a:extLst>
            </p:cNvPr>
            <p:cNvSpPr/>
            <p:nvPr/>
          </p:nvSpPr>
          <p:spPr>
            <a:xfrm>
              <a:off x="542912" y="3766729"/>
              <a:ext cx="2539139" cy="2539139"/>
            </a:xfrm>
            <a:prstGeom prst="ellipse">
              <a:avLst/>
            </a:prstGeom>
            <a:noFill/>
            <a:ln w="603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5" name="Arrow: Up 24">
              <a:extLst>
                <a:ext uri="{FF2B5EF4-FFF2-40B4-BE49-F238E27FC236}">
                  <a16:creationId xmlns:a16="http://schemas.microsoft.com/office/drawing/2014/main" id="{FD110F54-8738-DBB3-23F7-A48ED099715B}"/>
                </a:ext>
              </a:extLst>
            </p:cNvPr>
            <p:cNvSpPr/>
            <p:nvPr/>
          </p:nvSpPr>
          <p:spPr>
            <a:xfrm>
              <a:off x="1554972" y="3914938"/>
              <a:ext cx="515018" cy="667062"/>
            </a:xfrm>
            <a:prstGeom prst="upArrow">
              <a:avLst/>
            </a:prstGeom>
            <a:solidFill>
              <a:srgbClr val="0070C0"/>
            </a:solidFill>
            <a:ln w="984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30A149AC-6651-E38A-AAEA-4155718CC075}"/>
                </a:ext>
              </a:extLst>
            </p:cNvPr>
            <p:cNvSpPr txBox="1"/>
            <p:nvPr/>
          </p:nvSpPr>
          <p:spPr>
            <a:xfrm>
              <a:off x="1579197" y="4582000"/>
              <a:ext cx="466568" cy="15696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>
                  <a:solidFill>
                    <a:srgbClr val="0070C0"/>
                  </a:solidFill>
                </a:rPr>
                <a:t>5</a:t>
              </a:r>
              <a:endParaRPr lang="en-US" sz="96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5F0EFCB-871E-D178-98F5-3654566387F6}"/>
              </a:ext>
            </a:extLst>
          </p:cNvPr>
          <p:cNvGrpSpPr/>
          <p:nvPr/>
        </p:nvGrpSpPr>
        <p:grpSpPr>
          <a:xfrm>
            <a:off x="3303593" y="3766727"/>
            <a:ext cx="2539139" cy="2539139"/>
            <a:chOff x="3303593" y="3766728"/>
            <a:chExt cx="2539139" cy="2539139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F6BB3CB6-C7B2-FCBD-767C-23DA69F87D88}"/>
                </a:ext>
              </a:extLst>
            </p:cNvPr>
            <p:cNvSpPr/>
            <p:nvPr/>
          </p:nvSpPr>
          <p:spPr>
            <a:xfrm>
              <a:off x="3303593" y="3766728"/>
              <a:ext cx="2539139" cy="2539139"/>
            </a:xfrm>
            <a:prstGeom prst="ellipse">
              <a:avLst/>
            </a:prstGeom>
            <a:noFill/>
            <a:ln w="603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9" name="Arrow: Up 28">
              <a:extLst>
                <a:ext uri="{FF2B5EF4-FFF2-40B4-BE49-F238E27FC236}">
                  <a16:creationId xmlns:a16="http://schemas.microsoft.com/office/drawing/2014/main" id="{2FA257C1-4A2A-006E-95D7-DCAB23D87D57}"/>
                </a:ext>
              </a:extLst>
            </p:cNvPr>
            <p:cNvSpPr/>
            <p:nvPr/>
          </p:nvSpPr>
          <p:spPr>
            <a:xfrm>
              <a:off x="4315653" y="3914937"/>
              <a:ext cx="515018" cy="667062"/>
            </a:xfrm>
            <a:prstGeom prst="upArrow">
              <a:avLst/>
            </a:prstGeom>
            <a:solidFill>
              <a:srgbClr val="0070C0"/>
            </a:solidFill>
            <a:ln w="984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BD0A77C6-661A-AD2A-05C0-42C9E79D4438}"/>
                </a:ext>
              </a:extLst>
            </p:cNvPr>
            <p:cNvSpPr txBox="1"/>
            <p:nvPr/>
          </p:nvSpPr>
          <p:spPr>
            <a:xfrm>
              <a:off x="4339878" y="4581999"/>
              <a:ext cx="466568" cy="15696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>
                  <a:solidFill>
                    <a:srgbClr val="0070C0"/>
                  </a:solidFill>
                </a:rPr>
                <a:t>6</a:t>
              </a:r>
              <a:endParaRPr lang="en-US" sz="96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872DB75-3398-7ADD-8A65-3925FE83A41B}"/>
              </a:ext>
            </a:extLst>
          </p:cNvPr>
          <p:cNvGrpSpPr/>
          <p:nvPr/>
        </p:nvGrpSpPr>
        <p:grpSpPr>
          <a:xfrm>
            <a:off x="6079275" y="3766727"/>
            <a:ext cx="2539139" cy="2539139"/>
            <a:chOff x="6079275" y="3766728"/>
            <a:chExt cx="2539139" cy="2539139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083259E9-9546-289D-9DD3-227B03CAD497}"/>
                </a:ext>
              </a:extLst>
            </p:cNvPr>
            <p:cNvSpPr/>
            <p:nvPr/>
          </p:nvSpPr>
          <p:spPr>
            <a:xfrm>
              <a:off x="6079275" y="3766728"/>
              <a:ext cx="2539139" cy="2539139"/>
            </a:xfrm>
            <a:prstGeom prst="ellipse">
              <a:avLst/>
            </a:prstGeom>
            <a:noFill/>
            <a:ln w="603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3" name="Arrow: Up 32">
              <a:extLst>
                <a:ext uri="{FF2B5EF4-FFF2-40B4-BE49-F238E27FC236}">
                  <a16:creationId xmlns:a16="http://schemas.microsoft.com/office/drawing/2014/main" id="{1A29CA8C-78FC-407E-37A7-96885F4D7A16}"/>
                </a:ext>
              </a:extLst>
            </p:cNvPr>
            <p:cNvSpPr/>
            <p:nvPr/>
          </p:nvSpPr>
          <p:spPr>
            <a:xfrm>
              <a:off x="7091335" y="3914937"/>
              <a:ext cx="515018" cy="667062"/>
            </a:xfrm>
            <a:prstGeom prst="upArrow">
              <a:avLst/>
            </a:prstGeom>
            <a:solidFill>
              <a:srgbClr val="0070C0"/>
            </a:solidFill>
            <a:ln w="984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378B69EC-065F-FA33-3665-BA7FB4D7E859}"/>
                </a:ext>
              </a:extLst>
            </p:cNvPr>
            <p:cNvSpPr txBox="1"/>
            <p:nvPr/>
          </p:nvSpPr>
          <p:spPr>
            <a:xfrm>
              <a:off x="7115560" y="4581999"/>
              <a:ext cx="466568" cy="15696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>
                  <a:solidFill>
                    <a:srgbClr val="0070C0"/>
                  </a:solidFill>
                </a:rPr>
                <a:t>7</a:t>
              </a:r>
              <a:endParaRPr lang="en-US" sz="96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9081AD5-529F-41D0-E2D5-82F14FCE74B8}"/>
              </a:ext>
            </a:extLst>
          </p:cNvPr>
          <p:cNvGrpSpPr/>
          <p:nvPr/>
        </p:nvGrpSpPr>
        <p:grpSpPr>
          <a:xfrm>
            <a:off x="8914915" y="3766727"/>
            <a:ext cx="2539139" cy="2539139"/>
            <a:chOff x="8914915" y="3766727"/>
            <a:chExt cx="2539139" cy="2539139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8F05EA56-8062-69C9-F1EB-114A0D211472}"/>
                </a:ext>
              </a:extLst>
            </p:cNvPr>
            <p:cNvSpPr/>
            <p:nvPr/>
          </p:nvSpPr>
          <p:spPr>
            <a:xfrm>
              <a:off x="8914915" y="3766727"/>
              <a:ext cx="2539139" cy="2539139"/>
            </a:xfrm>
            <a:prstGeom prst="ellipse">
              <a:avLst/>
            </a:prstGeom>
            <a:noFill/>
            <a:ln w="603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7" name="Arrow: Up 36">
              <a:extLst>
                <a:ext uri="{FF2B5EF4-FFF2-40B4-BE49-F238E27FC236}">
                  <a16:creationId xmlns:a16="http://schemas.microsoft.com/office/drawing/2014/main" id="{A6277D8C-7A0B-D445-013D-8A1296F2E61B}"/>
                </a:ext>
              </a:extLst>
            </p:cNvPr>
            <p:cNvSpPr/>
            <p:nvPr/>
          </p:nvSpPr>
          <p:spPr>
            <a:xfrm>
              <a:off x="9926975" y="3914936"/>
              <a:ext cx="515018" cy="667062"/>
            </a:xfrm>
            <a:prstGeom prst="upArrow">
              <a:avLst/>
            </a:prstGeom>
            <a:solidFill>
              <a:srgbClr val="0070C0"/>
            </a:solidFill>
            <a:ln w="984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115BCB0-68DB-02B4-CC91-F066BA063B38}"/>
                </a:ext>
              </a:extLst>
            </p:cNvPr>
            <p:cNvSpPr txBox="1"/>
            <p:nvPr/>
          </p:nvSpPr>
          <p:spPr>
            <a:xfrm>
              <a:off x="9951200" y="4581998"/>
              <a:ext cx="466568" cy="15696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>
                  <a:solidFill>
                    <a:srgbClr val="0070C0"/>
                  </a:solidFill>
                </a:rPr>
                <a:t>8</a:t>
              </a:r>
              <a:endParaRPr lang="en-US" sz="9600" dirty="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6541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050AFF-544A-EF70-3315-BF5B634F8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DA1EED79-84F0-9B69-E448-D48F89982C79}"/>
              </a:ext>
            </a:extLst>
          </p:cNvPr>
          <p:cNvGrpSpPr/>
          <p:nvPr/>
        </p:nvGrpSpPr>
        <p:grpSpPr>
          <a:xfrm>
            <a:off x="542912" y="856137"/>
            <a:ext cx="2539139" cy="2539139"/>
            <a:chOff x="542912" y="856138"/>
            <a:chExt cx="2539139" cy="2539139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F8FE8E4D-EE93-4647-62EF-C89F73043173}"/>
                </a:ext>
              </a:extLst>
            </p:cNvPr>
            <p:cNvSpPr/>
            <p:nvPr/>
          </p:nvSpPr>
          <p:spPr>
            <a:xfrm>
              <a:off x="542912" y="856138"/>
              <a:ext cx="2539139" cy="2539139"/>
            </a:xfrm>
            <a:prstGeom prst="ellipse">
              <a:avLst/>
            </a:prstGeom>
            <a:noFill/>
            <a:ln w="603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6" name="Arrow: Up 5">
              <a:extLst>
                <a:ext uri="{FF2B5EF4-FFF2-40B4-BE49-F238E27FC236}">
                  <a16:creationId xmlns:a16="http://schemas.microsoft.com/office/drawing/2014/main" id="{CF699638-B74C-F16A-1036-72FF3DE91C22}"/>
                </a:ext>
              </a:extLst>
            </p:cNvPr>
            <p:cNvSpPr/>
            <p:nvPr/>
          </p:nvSpPr>
          <p:spPr>
            <a:xfrm>
              <a:off x="1554972" y="1004347"/>
              <a:ext cx="515018" cy="667062"/>
            </a:xfrm>
            <a:prstGeom prst="upArrow">
              <a:avLst/>
            </a:prstGeom>
            <a:solidFill>
              <a:srgbClr val="0070C0"/>
            </a:solidFill>
            <a:ln w="984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9BF3367-747A-CDDC-29B2-EF9DA588268A}"/>
                </a:ext>
              </a:extLst>
            </p:cNvPr>
            <p:cNvSpPr txBox="1"/>
            <p:nvPr/>
          </p:nvSpPr>
          <p:spPr>
            <a:xfrm>
              <a:off x="1579197" y="1671409"/>
              <a:ext cx="466568" cy="15696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>
                  <a:solidFill>
                    <a:srgbClr val="0070C0"/>
                  </a:solidFill>
                </a:rPr>
                <a:t>9</a:t>
              </a:r>
              <a:endParaRPr lang="en-US" sz="96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D5CC163-8C24-07CB-F226-D91F595DC8E8}"/>
              </a:ext>
            </a:extLst>
          </p:cNvPr>
          <p:cNvGrpSpPr/>
          <p:nvPr/>
        </p:nvGrpSpPr>
        <p:grpSpPr>
          <a:xfrm>
            <a:off x="3303593" y="856137"/>
            <a:ext cx="2539139" cy="2539139"/>
            <a:chOff x="3303593" y="856137"/>
            <a:chExt cx="2539139" cy="2539139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C839301-D43B-93A9-901D-A3374680E7D1}"/>
                </a:ext>
              </a:extLst>
            </p:cNvPr>
            <p:cNvSpPr/>
            <p:nvPr/>
          </p:nvSpPr>
          <p:spPr>
            <a:xfrm>
              <a:off x="3303593" y="856137"/>
              <a:ext cx="2539139" cy="2539139"/>
            </a:xfrm>
            <a:prstGeom prst="ellipse">
              <a:avLst/>
            </a:prstGeom>
            <a:noFill/>
            <a:ln w="603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3" name="Arrow: Up 12">
              <a:extLst>
                <a:ext uri="{FF2B5EF4-FFF2-40B4-BE49-F238E27FC236}">
                  <a16:creationId xmlns:a16="http://schemas.microsoft.com/office/drawing/2014/main" id="{2E716635-3FE3-898A-D9AF-812E172DE5D8}"/>
                </a:ext>
              </a:extLst>
            </p:cNvPr>
            <p:cNvSpPr/>
            <p:nvPr/>
          </p:nvSpPr>
          <p:spPr>
            <a:xfrm>
              <a:off x="4285674" y="1004346"/>
              <a:ext cx="515018" cy="667062"/>
            </a:xfrm>
            <a:prstGeom prst="upArrow">
              <a:avLst/>
            </a:prstGeom>
            <a:solidFill>
              <a:srgbClr val="0070C0"/>
            </a:solidFill>
            <a:ln w="984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97AE010-34D5-33CB-26AA-1C882BB978E0}"/>
                </a:ext>
              </a:extLst>
            </p:cNvPr>
            <p:cNvSpPr txBox="1"/>
            <p:nvPr/>
          </p:nvSpPr>
          <p:spPr>
            <a:xfrm>
              <a:off x="3685598" y="1646749"/>
              <a:ext cx="1715171" cy="15696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>
                  <a:solidFill>
                    <a:srgbClr val="0070C0"/>
                  </a:solidFill>
                </a:rPr>
                <a:t>10</a:t>
              </a:r>
              <a:endParaRPr lang="en-US" sz="96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FDDAB6EE-C2A8-A2F7-CBAD-255B95F8AF71}"/>
              </a:ext>
            </a:extLst>
          </p:cNvPr>
          <p:cNvGrpSpPr/>
          <p:nvPr/>
        </p:nvGrpSpPr>
        <p:grpSpPr>
          <a:xfrm>
            <a:off x="6064274" y="856137"/>
            <a:ext cx="2539139" cy="2539139"/>
            <a:chOff x="6064274" y="883942"/>
            <a:chExt cx="2539139" cy="253913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1E64C723-6DF6-C4AA-426C-653E02BD9C57}"/>
                </a:ext>
              </a:extLst>
            </p:cNvPr>
            <p:cNvSpPr/>
            <p:nvPr/>
          </p:nvSpPr>
          <p:spPr>
            <a:xfrm>
              <a:off x="6064274" y="883942"/>
              <a:ext cx="2539139" cy="2539139"/>
            </a:xfrm>
            <a:prstGeom prst="ellipse">
              <a:avLst/>
            </a:prstGeom>
            <a:noFill/>
            <a:ln w="603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" name="Arrow: Up 4">
              <a:extLst>
                <a:ext uri="{FF2B5EF4-FFF2-40B4-BE49-F238E27FC236}">
                  <a16:creationId xmlns:a16="http://schemas.microsoft.com/office/drawing/2014/main" id="{1A5CE77C-749E-BC3F-9F50-85B29D649CA7}"/>
                </a:ext>
              </a:extLst>
            </p:cNvPr>
            <p:cNvSpPr/>
            <p:nvPr/>
          </p:nvSpPr>
          <p:spPr>
            <a:xfrm>
              <a:off x="7046355" y="1032151"/>
              <a:ext cx="515018" cy="667062"/>
            </a:xfrm>
            <a:prstGeom prst="upArrow">
              <a:avLst/>
            </a:prstGeom>
            <a:solidFill>
              <a:srgbClr val="0070C0"/>
            </a:solidFill>
            <a:ln w="984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E7D8839-C415-05C2-CB14-51A45A294CA0}"/>
                </a:ext>
              </a:extLst>
            </p:cNvPr>
            <p:cNvSpPr txBox="1"/>
            <p:nvPr/>
          </p:nvSpPr>
          <p:spPr>
            <a:xfrm>
              <a:off x="6446279" y="1674554"/>
              <a:ext cx="1715171" cy="15696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>
                  <a:solidFill>
                    <a:srgbClr val="0070C0"/>
                  </a:solidFill>
                </a:rPr>
                <a:t>11</a:t>
              </a:r>
              <a:endParaRPr lang="en-US" sz="96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047077E5-54B7-CD29-B334-BF6C270ED446}"/>
              </a:ext>
            </a:extLst>
          </p:cNvPr>
          <p:cNvGrpSpPr/>
          <p:nvPr/>
        </p:nvGrpSpPr>
        <p:grpSpPr>
          <a:xfrm>
            <a:off x="8824955" y="856137"/>
            <a:ext cx="2539139" cy="2539139"/>
            <a:chOff x="8824955" y="857593"/>
            <a:chExt cx="2539139" cy="2539139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9E1E963E-DA13-10CB-39FB-853636F067E1}"/>
                </a:ext>
              </a:extLst>
            </p:cNvPr>
            <p:cNvSpPr/>
            <p:nvPr/>
          </p:nvSpPr>
          <p:spPr>
            <a:xfrm>
              <a:off x="8824955" y="857593"/>
              <a:ext cx="2539139" cy="2539139"/>
            </a:xfrm>
            <a:prstGeom prst="ellipse">
              <a:avLst/>
            </a:prstGeom>
            <a:noFill/>
            <a:ln w="603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0" name="Arrow: Up 39">
              <a:extLst>
                <a:ext uri="{FF2B5EF4-FFF2-40B4-BE49-F238E27FC236}">
                  <a16:creationId xmlns:a16="http://schemas.microsoft.com/office/drawing/2014/main" id="{914206AE-656C-B993-5142-6B15731D1FCB}"/>
                </a:ext>
              </a:extLst>
            </p:cNvPr>
            <p:cNvSpPr/>
            <p:nvPr/>
          </p:nvSpPr>
          <p:spPr>
            <a:xfrm>
              <a:off x="9807036" y="1005802"/>
              <a:ext cx="515018" cy="667062"/>
            </a:xfrm>
            <a:prstGeom prst="upArrow">
              <a:avLst/>
            </a:prstGeom>
            <a:solidFill>
              <a:srgbClr val="0070C0"/>
            </a:solidFill>
            <a:ln w="984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08F4329-C9DF-0B3C-A12E-C4A2546684C2}"/>
                </a:ext>
              </a:extLst>
            </p:cNvPr>
            <p:cNvSpPr txBox="1"/>
            <p:nvPr/>
          </p:nvSpPr>
          <p:spPr>
            <a:xfrm>
              <a:off x="9206960" y="1648205"/>
              <a:ext cx="1715171" cy="15696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>
                  <a:solidFill>
                    <a:srgbClr val="0070C0"/>
                  </a:solidFill>
                </a:rPr>
                <a:t>12</a:t>
              </a:r>
              <a:endParaRPr lang="en-US" sz="96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45F5B86-3B89-84C9-6732-A71B73AA442E}"/>
              </a:ext>
            </a:extLst>
          </p:cNvPr>
          <p:cNvGrpSpPr/>
          <p:nvPr/>
        </p:nvGrpSpPr>
        <p:grpSpPr>
          <a:xfrm>
            <a:off x="542912" y="3685369"/>
            <a:ext cx="2539139" cy="2539139"/>
            <a:chOff x="542912" y="3685369"/>
            <a:chExt cx="2539139" cy="2539139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CB93A2AF-3506-7694-D9AC-BDECC830DCE6}"/>
                </a:ext>
              </a:extLst>
            </p:cNvPr>
            <p:cNvSpPr/>
            <p:nvPr/>
          </p:nvSpPr>
          <p:spPr>
            <a:xfrm>
              <a:off x="542912" y="3685369"/>
              <a:ext cx="2539139" cy="2539139"/>
            </a:xfrm>
            <a:prstGeom prst="ellipse">
              <a:avLst/>
            </a:prstGeom>
            <a:noFill/>
            <a:ln w="603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4" name="Arrow: Up 43">
              <a:extLst>
                <a:ext uri="{FF2B5EF4-FFF2-40B4-BE49-F238E27FC236}">
                  <a16:creationId xmlns:a16="http://schemas.microsoft.com/office/drawing/2014/main" id="{47D8B3E4-CF26-C069-2F75-FD99194312C8}"/>
                </a:ext>
              </a:extLst>
            </p:cNvPr>
            <p:cNvSpPr/>
            <p:nvPr/>
          </p:nvSpPr>
          <p:spPr>
            <a:xfrm>
              <a:off x="1524993" y="3833578"/>
              <a:ext cx="515018" cy="667062"/>
            </a:xfrm>
            <a:prstGeom prst="upArrow">
              <a:avLst/>
            </a:prstGeom>
            <a:solidFill>
              <a:srgbClr val="0070C0"/>
            </a:solidFill>
            <a:ln w="984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6CF37825-49CA-C052-13F8-997294774EDC}"/>
                </a:ext>
              </a:extLst>
            </p:cNvPr>
            <p:cNvSpPr txBox="1"/>
            <p:nvPr/>
          </p:nvSpPr>
          <p:spPr>
            <a:xfrm>
              <a:off x="924917" y="4475981"/>
              <a:ext cx="1715171" cy="15696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>
                  <a:solidFill>
                    <a:srgbClr val="0070C0"/>
                  </a:solidFill>
                </a:rPr>
                <a:t>13</a:t>
              </a:r>
              <a:endParaRPr lang="en-US" sz="96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5939275-E79B-74B8-CF6D-7F514C12302A}"/>
              </a:ext>
            </a:extLst>
          </p:cNvPr>
          <p:cNvGrpSpPr/>
          <p:nvPr/>
        </p:nvGrpSpPr>
        <p:grpSpPr>
          <a:xfrm>
            <a:off x="3303593" y="3685369"/>
            <a:ext cx="2539139" cy="2539139"/>
            <a:chOff x="3303593" y="3713174"/>
            <a:chExt cx="2539139" cy="2539139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1B8B68DD-638E-214A-B369-67A6F78B38AF}"/>
                </a:ext>
              </a:extLst>
            </p:cNvPr>
            <p:cNvSpPr/>
            <p:nvPr/>
          </p:nvSpPr>
          <p:spPr>
            <a:xfrm>
              <a:off x="3303593" y="3713174"/>
              <a:ext cx="2539139" cy="2539139"/>
            </a:xfrm>
            <a:prstGeom prst="ellipse">
              <a:avLst/>
            </a:prstGeom>
            <a:noFill/>
            <a:ln w="603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8" name="Arrow: Up 47">
              <a:extLst>
                <a:ext uri="{FF2B5EF4-FFF2-40B4-BE49-F238E27FC236}">
                  <a16:creationId xmlns:a16="http://schemas.microsoft.com/office/drawing/2014/main" id="{4E6CD475-CB56-FA7E-B207-E4E8F968DBC5}"/>
                </a:ext>
              </a:extLst>
            </p:cNvPr>
            <p:cNvSpPr/>
            <p:nvPr/>
          </p:nvSpPr>
          <p:spPr>
            <a:xfrm>
              <a:off x="4285674" y="3861383"/>
              <a:ext cx="515018" cy="667062"/>
            </a:xfrm>
            <a:prstGeom prst="upArrow">
              <a:avLst/>
            </a:prstGeom>
            <a:solidFill>
              <a:srgbClr val="0070C0"/>
            </a:solidFill>
            <a:ln w="984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A41EA0F5-6C85-0B1B-953A-C6EA9FA1583F}"/>
                </a:ext>
              </a:extLst>
            </p:cNvPr>
            <p:cNvSpPr txBox="1"/>
            <p:nvPr/>
          </p:nvSpPr>
          <p:spPr>
            <a:xfrm>
              <a:off x="3685598" y="4503786"/>
              <a:ext cx="1715171" cy="15696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>
                  <a:solidFill>
                    <a:srgbClr val="0070C0"/>
                  </a:solidFill>
                </a:rPr>
                <a:t>14</a:t>
              </a:r>
              <a:endParaRPr lang="en-US" sz="96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22C7B2E-C057-4E55-0F4E-A490A6CECC60}"/>
              </a:ext>
            </a:extLst>
          </p:cNvPr>
          <p:cNvGrpSpPr/>
          <p:nvPr/>
        </p:nvGrpSpPr>
        <p:grpSpPr>
          <a:xfrm>
            <a:off x="6064274" y="3685369"/>
            <a:ext cx="2539139" cy="2539139"/>
            <a:chOff x="6064274" y="3686825"/>
            <a:chExt cx="2539139" cy="2539139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E3691C5D-3C76-BCFB-A69F-ADA117CB0617}"/>
                </a:ext>
              </a:extLst>
            </p:cNvPr>
            <p:cNvSpPr/>
            <p:nvPr/>
          </p:nvSpPr>
          <p:spPr>
            <a:xfrm>
              <a:off x="6064274" y="3686825"/>
              <a:ext cx="2539139" cy="2539139"/>
            </a:xfrm>
            <a:prstGeom prst="ellipse">
              <a:avLst/>
            </a:prstGeom>
            <a:noFill/>
            <a:ln w="603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2" name="Arrow: Up 51">
              <a:extLst>
                <a:ext uri="{FF2B5EF4-FFF2-40B4-BE49-F238E27FC236}">
                  <a16:creationId xmlns:a16="http://schemas.microsoft.com/office/drawing/2014/main" id="{D8BF754E-5143-68F3-7B43-C2E4C8691058}"/>
                </a:ext>
              </a:extLst>
            </p:cNvPr>
            <p:cNvSpPr/>
            <p:nvPr/>
          </p:nvSpPr>
          <p:spPr>
            <a:xfrm>
              <a:off x="7046355" y="3835034"/>
              <a:ext cx="515018" cy="667062"/>
            </a:xfrm>
            <a:prstGeom prst="upArrow">
              <a:avLst/>
            </a:prstGeom>
            <a:solidFill>
              <a:srgbClr val="0070C0"/>
            </a:solidFill>
            <a:ln w="984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116EAD6-8280-B9DE-18FB-E12D0BD4D76E}"/>
                </a:ext>
              </a:extLst>
            </p:cNvPr>
            <p:cNvSpPr txBox="1"/>
            <p:nvPr/>
          </p:nvSpPr>
          <p:spPr>
            <a:xfrm>
              <a:off x="6446279" y="4477437"/>
              <a:ext cx="1715171" cy="15696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>
                  <a:solidFill>
                    <a:srgbClr val="0070C0"/>
                  </a:solidFill>
                </a:rPr>
                <a:t>15</a:t>
              </a:r>
              <a:endParaRPr lang="en-US" sz="9600" dirty="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05662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F8796C-E96E-9E59-A845-39769CEDF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5616816-29D6-6E3F-E960-A8787EED41A8}"/>
              </a:ext>
            </a:extLst>
          </p:cNvPr>
          <p:cNvGrpSpPr/>
          <p:nvPr/>
        </p:nvGrpSpPr>
        <p:grpSpPr>
          <a:xfrm>
            <a:off x="542912" y="856137"/>
            <a:ext cx="2539139" cy="2539139"/>
            <a:chOff x="542912" y="856138"/>
            <a:chExt cx="2539139" cy="2539139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3157263-5FEF-BC48-99C8-75B42939ABBF}"/>
                </a:ext>
              </a:extLst>
            </p:cNvPr>
            <p:cNvSpPr/>
            <p:nvPr/>
          </p:nvSpPr>
          <p:spPr>
            <a:xfrm>
              <a:off x="542912" y="856138"/>
              <a:ext cx="2539139" cy="2539139"/>
            </a:xfrm>
            <a:prstGeom prst="ellipse">
              <a:avLst/>
            </a:prstGeom>
            <a:noFill/>
            <a:ln w="603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Arrow: Up 5">
              <a:extLst>
                <a:ext uri="{FF2B5EF4-FFF2-40B4-BE49-F238E27FC236}">
                  <a16:creationId xmlns:a16="http://schemas.microsoft.com/office/drawing/2014/main" id="{14AE8806-7D95-C3FB-B2F1-D82A6D7F1387}"/>
                </a:ext>
              </a:extLst>
            </p:cNvPr>
            <p:cNvSpPr/>
            <p:nvPr/>
          </p:nvSpPr>
          <p:spPr>
            <a:xfrm>
              <a:off x="1554972" y="1004347"/>
              <a:ext cx="515018" cy="667062"/>
            </a:xfrm>
            <a:prstGeom prst="upArrow">
              <a:avLst/>
            </a:prstGeom>
            <a:solidFill>
              <a:schemeClr val="tx1"/>
            </a:solidFill>
            <a:ln w="984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190980B-7791-F66B-B5BB-B38C67882B0B}"/>
                </a:ext>
              </a:extLst>
            </p:cNvPr>
            <p:cNvSpPr txBox="1"/>
            <p:nvPr/>
          </p:nvSpPr>
          <p:spPr>
            <a:xfrm>
              <a:off x="1579197" y="1671409"/>
              <a:ext cx="466568" cy="15696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/>
                <a:t>X</a:t>
              </a:r>
              <a:endParaRPr lang="en-US" sz="960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2B614F2-C362-6E12-209F-478D1ECE11A2}"/>
              </a:ext>
            </a:extLst>
          </p:cNvPr>
          <p:cNvGrpSpPr/>
          <p:nvPr/>
        </p:nvGrpSpPr>
        <p:grpSpPr>
          <a:xfrm>
            <a:off x="3303593" y="856137"/>
            <a:ext cx="2539139" cy="2539139"/>
            <a:chOff x="3303593" y="856137"/>
            <a:chExt cx="2539139" cy="2539139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B030C42-2F59-CBC6-23DD-6E21F545EDF4}"/>
                </a:ext>
              </a:extLst>
            </p:cNvPr>
            <p:cNvSpPr/>
            <p:nvPr/>
          </p:nvSpPr>
          <p:spPr>
            <a:xfrm>
              <a:off x="3303593" y="856137"/>
              <a:ext cx="2539139" cy="2539139"/>
            </a:xfrm>
            <a:prstGeom prst="ellipse">
              <a:avLst/>
            </a:prstGeom>
            <a:noFill/>
            <a:ln w="603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Arrow: Up 12">
              <a:extLst>
                <a:ext uri="{FF2B5EF4-FFF2-40B4-BE49-F238E27FC236}">
                  <a16:creationId xmlns:a16="http://schemas.microsoft.com/office/drawing/2014/main" id="{2943135C-6D7F-1CD0-10A7-BD78FF63CFAE}"/>
                </a:ext>
              </a:extLst>
            </p:cNvPr>
            <p:cNvSpPr/>
            <p:nvPr/>
          </p:nvSpPr>
          <p:spPr>
            <a:xfrm>
              <a:off x="4285674" y="1004346"/>
              <a:ext cx="515018" cy="667062"/>
            </a:xfrm>
            <a:prstGeom prst="upArrow">
              <a:avLst/>
            </a:prstGeom>
            <a:solidFill>
              <a:schemeClr val="tx1"/>
            </a:solidFill>
            <a:ln w="984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5696EF2-09D1-6DB7-EED5-1A3BA8BB6289}"/>
                </a:ext>
              </a:extLst>
            </p:cNvPr>
            <p:cNvSpPr txBox="1"/>
            <p:nvPr/>
          </p:nvSpPr>
          <p:spPr>
            <a:xfrm>
              <a:off x="3685598" y="1646749"/>
              <a:ext cx="1715171" cy="15696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/>
                <a:t>X</a:t>
              </a:r>
              <a:endParaRPr lang="en-US" sz="9600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80C10A9-9095-DC9A-37D0-A4B8610A669F}"/>
              </a:ext>
            </a:extLst>
          </p:cNvPr>
          <p:cNvGrpSpPr/>
          <p:nvPr/>
        </p:nvGrpSpPr>
        <p:grpSpPr>
          <a:xfrm>
            <a:off x="6064274" y="856137"/>
            <a:ext cx="2539139" cy="2539139"/>
            <a:chOff x="6064274" y="883942"/>
            <a:chExt cx="2539139" cy="253913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53635038-DB84-6230-9226-AB2C458ACB25}"/>
                </a:ext>
              </a:extLst>
            </p:cNvPr>
            <p:cNvSpPr/>
            <p:nvPr/>
          </p:nvSpPr>
          <p:spPr>
            <a:xfrm>
              <a:off x="6064274" y="883942"/>
              <a:ext cx="2539139" cy="2539139"/>
            </a:xfrm>
            <a:prstGeom prst="ellipse">
              <a:avLst/>
            </a:prstGeom>
            <a:noFill/>
            <a:ln w="603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" name="Arrow: Up 4">
              <a:extLst>
                <a:ext uri="{FF2B5EF4-FFF2-40B4-BE49-F238E27FC236}">
                  <a16:creationId xmlns:a16="http://schemas.microsoft.com/office/drawing/2014/main" id="{2F87BE4D-F635-9E2D-87C2-8CEBB4552CDE}"/>
                </a:ext>
              </a:extLst>
            </p:cNvPr>
            <p:cNvSpPr/>
            <p:nvPr/>
          </p:nvSpPr>
          <p:spPr>
            <a:xfrm>
              <a:off x="7046355" y="1032151"/>
              <a:ext cx="515018" cy="667062"/>
            </a:xfrm>
            <a:prstGeom prst="upArrow">
              <a:avLst/>
            </a:prstGeom>
            <a:solidFill>
              <a:schemeClr val="tx1"/>
            </a:solidFill>
            <a:ln w="984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4F0A744-0953-87BB-013C-4BFC70F49B1D}"/>
                </a:ext>
              </a:extLst>
            </p:cNvPr>
            <p:cNvSpPr txBox="1"/>
            <p:nvPr/>
          </p:nvSpPr>
          <p:spPr>
            <a:xfrm>
              <a:off x="6446279" y="1674554"/>
              <a:ext cx="1715171" cy="15696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/>
                <a:t>X</a:t>
              </a:r>
              <a:endParaRPr lang="en-US" sz="9600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1092D13-C898-2AF6-F100-A40F61EFCE29}"/>
              </a:ext>
            </a:extLst>
          </p:cNvPr>
          <p:cNvGrpSpPr/>
          <p:nvPr/>
        </p:nvGrpSpPr>
        <p:grpSpPr>
          <a:xfrm>
            <a:off x="8824955" y="856137"/>
            <a:ext cx="2539139" cy="2539139"/>
            <a:chOff x="8824955" y="857593"/>
            <a:chExt cx="2539139" cy="2539139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49D97D72-9527-A47D-066A-5BBAE59A8C7C}"/>
                </a:ext>
              </a:extLst>
            </p:cNvPr>
            <p:cNvSpPr/>
            <p:nvPr/>
          </p:nvSpPr>
          <p:spPr>
            <a:xfrm>
              <a:off x="8824955" y="857593"/>
              <a:ext cx="2539139" cy="2539139"/>
            </a:xfrm>
            <a:prstGeom prst="ellipse">
              <a:avLst/>
            </a:prstGeom>
            <a:noFill/>
            <a:ln w="603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Arrow: Up 39">
              <a:extLst>
                <a:ext uri="{FF2B5EF4-FFF2-40B4-BE49-F238E27FC236}">
                  <a16:creationId xmlns:a16="http://schemas.microsoft.com/office/drawing/2014/main" id="{BDB12D01-B720-C150-A2CB-FF13371689FD}"/>
                </a:ext>
              </a:extLst>
            </p:cNvPr>
            <p:cNvSpPr/>
            <p:nvPr/>
          </p:nvSpPr>
          <p:spPr>
            <a:xfrm>
              <a:off x="9807036" y="1005802"/>
              <a:ext cx="515018" cy="667062"/>
            </a:xfrm>
            <a:prstGeom prst="upArrow">
              <a:avLst/>
            </a:prstGeom>
            <a:solidFill>
              <a:schemeClr val="tx1"/>
            </a:solidFill>
            <a:ln w="984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890D8FD-FF61-48D9-7900-9D56712E5B30}"/>
                </a:ext>
              </a:extLst>
            </p:cNvPr>
            <p:cNvSpPr txBox="1"/>
            <p:nvPr/>
          </p:nvSpPr>
          <p:spPr>
            <a:xfrm>
              <a:off x="9206960" y="1648205"/>
              <a:ext cx="1715171" cy="15696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/>
                <a:t>X</a:t>
              </a:r>
              <a:endParaRPr lang="en-US" sz="9600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25A562B-4022-88BC-AD0C-09A631B9B1B9}"/>
              </a:ext>
            </a:extLst>
          </p:cNvPr>
          <p:cNvGrpSpPr/>
          <p:nvPr/>
        </p:nvGrpSpPr>
        <p:grpSpPr>
          <a:xfrm>
            <a:off x="542912" y="3685369"/>
            <a:ext cx="2539139" cy="2539139"/>
            <a:chOff x="542912" y="3685369"/>
            <a:chExt cx="2539139" cy="2539139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F7E96E1A-8833-122D-4D75-2C5206877DB6}"/>
                </a:ext>
              </a:extLst>
            </p:cNvPr>
            <p:cNvSpPr/>
            <p:nvPr/>
          </p:nvSpPr>
          <p:spPr>
            <a:xfrm>
              <a:off x="542912" y="3685369"/>
              <a:ext cx="2539139" cy="2539139"/>
            </a:xfrm>
            <a:prstGeom prst="ellipse">
              <a:avLst/>
            </a:prstGeom>
            <a:noFill/>
            <a:ln w="603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Arrow: Up 43">
              <a:extLst>
                <a:ext uri="{FF2B5EF4-FFF2-40B4-BE49-F238E27FC236}">
                  <a16:creationId xmlns:a16="http://schemas.microsoft.com/office/drawing/2014/main" id="{C5BFB1AA-E7DB-D6DA-32BC-DFDF25F46CE4}"/>
                </a:ext>
              </a:extLst>
            </p:cNvPr>
            <p:cNvSpPr/>
            <p:nvPr/>
          </p:nvSpPr>
          <p:spPr>
            <a:xfrm>
              <a:off x="1524993" y="3833578"/>
              <a:ext cx="515018" cy="667062"/>
            </a:xfrm>
            <a:prstGeom prst="upArrow">
              <a:avLst/>
            </a:prstGeom>
            <a:solidFill>
              <a:schemeClr val="tx1"/>
            </a:solidFill>
            <a:ln w="984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8D9812F0-5541-39B4-9CAD-E87689288D18}"/>
                </a:ext>
              </a:extLst>
            </p:cNvPr>
            <p:cNvSpPr txBox="1"/>
            <p:nvPr/>
          </p:nvSpPr>
          <p:spPr>
            <a:xfrm>
              <a:off x="924917" y="4475981"/>
              <a:ext cx="1715171" cy="15696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/>
                <a:t>X</a:t>
              </a:r>
              <a:endParaRPr lang="en-US" sz="9600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7576F41-84CF-44D6-8910-8550EF6B1ED7}"/>
              </a:ext>
            </a:extLst>
          </p:cNvPr>
          <p:cNvGrpSpPr/>
          <p:nvPr/>
        </p:nvGrpSpPr>
        <p:grpSpPr>
          <a:xfrm>
            <a:off x="3303593" y="3685369"/>
            <a:ext cx="2539139" cy="2539139"/>
            <a:chOff x="3303593" y="3713174"/>
            <a:chExt cx="2539139" cy="2539139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8EAAE664-E2C0-56A3-AAEA-2C7A9B01898D}"/>
                </a:ext>
              </a:extLst>
            </p:cNvPr>
            <p:cNvSpPr/>
            <p:nvPr/>
          </p:nvSpPr>
          <p:spPr>
            <a:xfrm>
              <a:off x="3303593" y="3713174"/>
              <a:ext cx="2539139" cy="2539139"/>
            </a:xfrm>
            <a:prstGeom prst="ellipse">
              <a:avLst/>
            </a:prstGeom>
            <a:noFill/>
            <a:ln w="603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8" name="Arrow: Up 47">
              <a:extLst>
                <a:ext uri="{FF2B5EF4-FFF2-40B4-BE49-F238E27FC236}">
                  <a16:creationId xmlns:a16="http://schemas.microsoft.com/office/drawing/2014/main" id="{D569F461-2415-018E-98A4-B6907C581FAA}"/>
                </a:ext>
              </a:extLst>
            </p:cNvPr>
            <p:cNvSpPr/>
            <p:nvPr/>
          </p:nvSpPr>
          <p:spPr>
            <a:xfrm>
              <a:off x="4285674" y="3861383"/>
              <a:ext cx="515018" cy="667062"/>
            </a:xfrm>
            <a:prstGeom prst="upArrow">
              <a:avLst/>
            </a:prstGeom>
            <a:solidFill>
              <a:schemeClr val="tx1"/>
            </a:solidFill>
            <a:ln w="984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447FE2A-9A44-2AC9-70EB-C0DA9EA02C13}"/>
                </a:ext>
              </a:extLst>
            </p:cNvPr>
            <p:cNvSpPr txBox="1"/>
            <p:nvPr/>
          </p:nvSpPr>
          <p:spPr>
            <a:xfrm>
              <a:off x="3685598" y="4503786"/>
              <a:ext cx="1715171" cy="15696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/>
                <a:t>X</a:t>
              </a:r>
              <a:endParaRPr lang="en-US" sz="9600" dirty="0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3EA098D-1874-2794-EEA9-94E21F40EB8D}"/>
              </a:ext>
            </a:extLst>
          </p:cNvPr>
          <p:cNvGrpSpPr/>
          <p:nvPr/>
        </p:nvGrpSpPr>
        <p:grpSpPr>
          <a:xfrm>
            <a:off x="6064274" y="3685369"/>
            <a:ext cx="2539139" cy="2539139"/>
            <a:chOff x="6064274" y="3686825"/>
            <a:chExt cx="2539139" cy="2539139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5023F74D-8574-48F5-2A1F-E44D08919E35}"/>
                </a:ext>
              </a:extLst>
            </p:cNvPr>
            <p:cNvSpPr/>
            <p:nvPr/>
          </p:nvSpPr>
          <p:spPr>
            <a:xfrm>
              <a:off x="6064274" y="3686825"/>
              <a:ext cx="2539139" cy="2539139"/>
            </a:xfrm>
            <a:prstGeom prst="ellipse">
              <a:avLst/>
            </a:prstGeom>
            <a:noFill/>
            <a:ln w="603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2" name="Arrow: Up 51">
              <a:extLst>
                <a:ext uri="{FF2B5EF4-FFF2-40B4-BE49-F238E27FC236}">
                  <a16:creationId xmlns:a16="http://schemas.microsoft.com/office/drawing/2014/main" id="{7D478226-1DC6-5CB2-7960-65A61E1D4A19}"/>
                </a:ext>
              </a:extLst>
            </p:cNvPr>
            <p:cNvSpPr/>
            <p:nvPr/>
          </p:nvSpPr>
          <p:spPr>
            <a:xfrm>
              <a:off x="7046355" y="3835034"/>
              <a:ext cx="515018" cy="667062"/>
            </a:xfrm>
            <a:prstGeom prst="upArrow">
              <a:avLst/>
            </a:prstGeom>
            <a:solidFill>
              <a:schemeClr val="tx1"/>
            </a:solidFill>
            <a:ln w="984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5A8D6F3B-C40A-FB9F-12CD-5EA67A2C7F9F}"/>
                </a:ext>
              </a:extLst>
            </p:cNvPr>
            <p:cNvSpPr txBox="1"/>
            <p:nvPr/>
          </p:nvSpPr>
          <p:spPr>
            <a:xfrm>
              <a:off x="6446279" y="4477437"/>
              <a:ext cx="1715171" cy="15696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/>
                <a:t>X</a:t>
              </a:r>
              <a:endParaRPr lang="en-US" sz="9600" dirty="0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E25D303-9BDC-AFA2-45E8-532F1C0C8F73}"/>
              </a:ext>
            </a:extLst>
          </p:cNvPr>
          <p:cNvGrpSpPr/>
          <p:nvPr/>
        </p:nvGrpSpPr>
        <p:grpSpPr>
          <a:xfrm>
            <a:off x="8824955" y="3685369"/>
            <a:ext cx="2539139" cy="2539139"/>
            <a:chOff x="8824955" y="3713174"/>
            <a:chExt cx="2539139" cy="2539139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E8CC68DD-348F-65F9-6A39-B68969EE7A6C}"/>
                </a:ext>
              </a:extLst>
            </p:cNvPr>
            <p:cNvSpPr/>
            <p:nvPr/>
          </p:nvSpPr>
          <p:spPr>
            <a:xfrm>
              <a:off x="8824955" y="3713174"/>
              <a:ext cx="2539139" cy="2539139"/>
            </a:xfrm>
            <a:prstGeom prst="ellipse">
              <a:avLst/>
            </a:prstGeom>
            <a:noFill/>
            <a:ln w="603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Arrow: Up 7">
              <a:extLst>
                <a:ext uri="{FF2B5EF4-FFF2-40B4-BE49-F238E27FC236}">
                  <a16:creationId xmlns:a16="http://schemas.microsoft.com/office/drawing/2014/main" id="{DD68E318-B7D2-84CC-E86B-8A6337DF454B}"/>
                </a:ext>
              </a:extLst>
            </p:cNvPr>
            <p:cNvSpPr/>
            <p:nvPr/>
          </p:nvSpPr>
          <p:spPr>
            <a:xfrm>
              <a:off x="9807036" y="3861383"/>
              <a:ext cx="515018" cy="667062"/>
            </a:xfrm>
            <a:prstGeom prst="upArrow">
              <a:avLst/>
            </a:prstGeom>
            <a:solidFill>
              <a:schemeClr val="tx1"/>
            </a:solidFill>
            <a:ln w="984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86B7ECD-9E62-9C20-806A-26CBA2F877F5}"/>
                </a:ext>
              </a:extLst>
            </p:cNvPr>
            <p:cNvSpPr txBox="1"/>
            <p:nvPr/>
          </p:nvSpPr>
          <p:spPr>
            <a:xfrm>
              <a:off x="9206960" y="4503786"/>
              <a:ext cx="1715171" cy="15696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9600" b="1" dirty="0"/>
                <a:t>X</a:t>
              </a:r>
              <a:endParaRPr lang="en-US" sz="9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9458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38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 sherman</dc:creator>
  <cp:lastModifiedBy>steven sherman</cp:lastModifiedBy>
  <cp:revision>1</cp:revision>
  <dcterms:created xsi:type="dcterms:W3CDTF">2025-11-26T14:06:27Z</dcterms:created>
  <dcterms:modified xsi:type="dcterms:W3CDTF">2026-04-09T20:22:30Z</dcterms:modified>
</cp:coreProperties>
</file>